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5"/>
  </p:notesMasterIdLst>
  <p:handoutMasterIdLst>
    <p:handoutMasterId r:id="rId46"/>
  </p:handoutMasterIdLst>
  <p:sldIdLst>
    <p:sldId id="338" r:id="rId2"/>
    <p:sldId id="339" r:id="rId3"/>
    <p:sldId id="258" r:id="rId4"/>
    <p:sldId id="260" r:id="rId5"/>
    <p:sldId id="333" r:id="rId6"/>
    <p:sldId id="302" r:id="rId7"/>
    <p:sldId id="297" r:id="rId8"/>
    <p:sldId id="341" r:id="rId9"/>
    <p:sldId id="261" r:id="rId10"/>
    <p:sldId id="306" r:id="rId11"/>
    <p:sldId id="308" r:id="rId12"/>
    <p:sldId id="307" r:id="rId13"/>
    <p:sldId id="324" r:id="rId14"/>
    <p:sldId id="310" r:id="rId15"/>
    <p:sldId id="337" r:id="rId16"/>
    <p:sldId id="298" r:id="rId17"/>
    <p:sldId id="314" r:id="rId18"/>
    <p:sldId id="315" r:id="rId19"/>
    <p:sldId id="316" r:id="rId20"/>
    <p:sldId id="317" r:id="rId21"/>
    <p:sldId id="318" r:id="rId22"/>
    <p:sldId id="320" r:id="rId23"/>
    <p:sldId id="321" r:id="rId24"/>
    <p:sldId id="322" r:id="rId25"/>
    <p:sldId id="323" r:id="rId26"/>
    <p:sldId id="325" r:id="rId27"/>
    <p:sldId id="328" r:id="rId28"/>
    <p:sldId id="329" r:id="rId29"/>
    <p:sldId id="299" r:id="rId30"/>
    <p:sldId id="309" r:id="rId31"/>
    <p:sldId id="311" r:id="rId32"/>
    <p:sldId id="336" r:id="rId33"/>
    <p:sldId id="313" r:id="rId34"/>
    <p:sldId id="312" r:id="rId35"/>
    <p:sldId id="331" r:id="rId36"/>
    <p:sldId id="332" r:id="rId37"/>
    <p:sldId id="301" r:id="rId38"/>
    <p:sldId id="326" r:id="rId39"/>
    <p:sldId id="334" r:id="rId40"/>
    <p:sldId id="335" r:id="rId41"/>
    <p:sldId id="327" r:id="rId42"/>
    <p:sldId id="340" r:id="rId43"/>
    <p:sldId id="266" r:id="rId44"/>
  </p:sldIdLst>
  <p:sldSz cx="9144000" cy="5143500" type="screen16x9"/>
  <p:notesSz cx="6858000" cy="9144000"/>
  <p:embeddedFontLst>
    <p:embeddedFont>
      <p:font typeface="Anaheim" panose="020B0604020202020204" charset="0"/>
      <p:regular r:id="rId47"/>
    </p:embeddedFon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Chakra Petch" panose="020B0604020202020204" charset="-34"/>
      <p:regular r:id="rId53"/>
      <p:bold r:id="rId54"/>
      <p:italic r:id="rId55"/>
      <p:boldItalic r:id="rId56"/>
    </p:embeddedFont>
    <p:embeddedFont>
      <p:font typeface="Chakra Petch Medium" panose="020B0604020202020204" charset="-34"/>
      <p:regular r:id="rId57"/>
      <p:bold r:id="rId58"/>
      <p:italic r:id="rId59"/>
      <p:boldItalic r:id="rId60"/>
    </p:embeddedFont>
    <p:embeddedFont>
      <p:font typeface="Open Sans" panose="020B0606030504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9B52B-762A-16A4-E072-EC46BC454A27}" v="23" dt="2023-10-07T07:51:44.072"/>
    <p1510:client id="{2FD26278-535D-00B6-2BBA-03A6F35B0286}" v="34" dt="2023-10-06T14:52:52.857"/>
    <p1510:client id="{41B1D966-7EEF-B2C8-C4C9-14BBD683633F}" v="56" dt="2023-10-07T03:33:31.988"/>
    <p1510:client id="{5BD91FBD-6D51-B700-2EE3-2A1E58EE4DC4}" v="134" dt="2023-10-10T11:18:22.422"/>
    <p1510:client id="{871B9DBF-4F80-410F-CCDC-89C91B59FCFC}" v="7" dt="2023-10-07T07:46:20.385"/>
    <p1510:client id="{A0184144-4752-6C45-A3F7-4FEFFBC8905B}" v="11219" dt="2023-10-07T07:00:32.950"/>
    <p1510:client id="{AEB5CAE4-9504-F1E9-8802-6BA108ED7D4B}" v="2" dt="2023-10-07T13:39:40.584"/>
  </p1510:revLst>
</p1510:revInfo>
</file>

<file path=ppt/tableStyles.xml><?xml version="1.0" encoding="utf-8"?>
<a:tblStyleLst xmlns:a="http://schemas.openxmlformats.org/drawingml/2006/main" def="{7F3CFFD1-54EA-4710-83F5-C14695A3ABFC}">
  <a:tblStyle styleId="{7F3CFFD1-54EA-4710-83F5-C14695A3AB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E63DE5-1B67-43F7-B6BE-1F2533431C1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Hoàng Minh Triết" userId="S::22c11048@student.hcmus.edu.vn::2aa32c98-3b07-417f-91d4-a2ce57bb783a" providerId="AD" clId="Web-{5758204E-079D-9440-89EF-0DD9FE0BFF04}"/>
    <pc:docChg chg="modSld">
      <pc:chgData name="Đặng Hoàng Minh Triết" userId="S::22c11048@student.hcmus.edu.vn::2aa32c98-3b07-417f-91d4-a2ce57bb783a" providerId="AD" clId="Web-{5758204E-079D-9440-89EF-0DD9FE0BFF04}" dt="2023-09-23T13:54:38.420" v="7" actId="1076"/>
      <pc:docMkLst>
        <pc:docMk/>
      </pc:docMkLst>
      <pc:sldChg chg="modSp">
        <pc:chgData name="Đặng Hoàng Minh Triết" userId="S::22c11048@student.hcmus.edu.vn::2aa32c98-3b07-417f-91d4-a2ce57bb783a" providerId="AD" clId="Web-{5758204E-079D-9440-89EF-0DD9FE0BFF04}" dt="2023-09-23T13:54:38.420" v="7" actId="1076"/>
        <pc:sldMkLst>
          <pc:docMk/>
          <pc:sldMk cId="2445922029" sldId="309"/>
        </pc:sldMkLst>
        <pc:spChg chg="mod">
          <ac:chgData name="Đặng Hoàng Minh Triết" userId="S::22c11048@student.hcmus.edu.vn::2aa32c98-3b07-417f-91d4-a2ce57bb783a" providerId="AD" clId="Web-{5758204E-079D-9440-89EF-0DD9FE0BFF04}" dt="2023-09-23T13:54:23.201" v="3" actId="20577"/>
          <ac:spMkLst>
            <pc:docMk/>
            <pc:sldMk cId="2445922029" sldId="309"/>
            <ac:spMk id="320" creationId="{00000000-0000-0000-0000-000000000000}"/>
          </ac:spMkLst>
        </pc:spChg>
        <pc:spChg chg="mod">
          <ac:chgData name="Đặng Hoàng Minh Triết" userId="S::22c11048@student.hcmus.edu.vn::2aa32c98-3b07-417f-91d4-a2ce57bb783a" providerId="AD" clId="Web-{5758204E-079D-9440-89EF-0DD9FE0BFF04}" dt="2023-09-23T13:54:35.014" v="5" actId="20577"/>
          <ac:spMkLst>
            <pc:docMk/>
            <pc:sldMk cId="2445922029" sldId="309"/>
            <ac:spMk id="322" creationId="{00000000-0000-0000-0000-000000000000}"/>
          </ac:spMkLst>
        </pc:spChg>
        <pc:picChg chg="mod">
          <ac:chgData name="Đặng Hoàng Minh Triết" userId="S::22c11048@student.hcmus.edu.vn::2aa32c98-3b07-417f-91d4-a2ce57bb783a" providerId="AD" clId="Web-{5758204E-079D-9440-89EF-0DD9FE0BFF04}" dt="2023-09-23T13:54:38.420" v="7" actId="1076"/>
          <ac:picMkLst>
            <pc:docMk/>
            <pc:sldMk cId="2445922029" sldId="309"/>
            <ac:picMk id="2" creationId="{FE0DAE51-C523-E77B-B5E6-BBCF25CD0EE6}"/>
          </ac:picMkLst>
        </pc:picChg>
      </pc:sldChg>
    </pc:docChg>
  </pc:docChgLst>
  <pc:docChgLst>
    <pc:chgData name="Đặng Hoàng Minh Triết" userId="S::22c11048@student.hcmus.edu.vn::2aa32c98-3b07-417f-91d4-a2ce57bb783a" providerId="AD" clId="Web-{260CCC08-6C8B-F6D2-FF50-4883F40A952C}"/>
    <pc:docChg chg="modSld">
      <pc:chgData name="Đặng Hoàng Minh Triết" userId="S::22c11048@student.hcmus.edu.vn::2aa32c98-3b07-417f-91d4-a2ce57bb783a" providerId="AD" clId="Web-{260CCC08-6C8B-F6D2-FF50-4883F40A952C}" dt="2023-09-25T03:53:41.187" v="52" actId="20577"/>
      <pc:docMkLst>
        <pc:docMk/>
      </pc:docMkLst>
      <pc:sldChg chg="modSp modNotes">
        <pc:chgData name="Đặng Hoàng Minh Triết" userId="S::22c11048@student.hcmus.edu.vn::2aa32c98-3b07-417f-91d4-a2ce57bb783a" providerId="AD" clId="Web-{260CCC08-6C8B-F6D2-FF50-4883F40A952C}" dt="2023-09-25T03:53:41.187" v="52" actId="20577"/>
        <pc:sldMkLst>
          <pc:docMk/>
          <pc:sldMk cId="2072714135" sldId="312"/>
        </pc:sldMkLst>
        <pc:spChg chg="mod">
          <ac:chgData name="Đặng Hoàng Minh Triết" userId="S::22c11048@student.hcmus.edu.vn::2aa32c98-3b07-417f-91d4-a2ce57bb783a" providerId="AD" clId="Web-{260CCC08-6C8B-F6D2-FF50-4883F40A952C}" dt="2023-09-25T03:53:41.187" v="52" actId="20577"/>
          <ac:spMkLst>
            <pc:docMk/>
            <pc:sldMk cId="2072714135" sldId="312"/>
            <ac:spMk id="322" creationId="{00000000-0000-0000-0000-000000000000}"/>
          </ac:spMkLst>
        </pc:spChg>
      </pc:sldChg>
    </pc:docChg>
  </pc:docChgLst>
  <pc:docChgLst>
    <pc:chgData name="Trần Minh Thiện" userId="S::22c11024@student.hcmus.edu.vn::df0de281-9bf6-4f1d-87f8-be05189e7f97" providerId="AD" clId="Web-{AEB5CAE4-9504-F1E9-8802-6BA108ED7D4B}"/>
    <pc:docChg chg="sldOrd">
      <pc:chgData name="Trần Minh Thiện" userId="S::22c11024@student.hcmus.edu.vn::df0de281-9bf6-4f1d-87f8-be05189e7f97" providerId="AD" clId="Web-{AEB5CAE4-9504-F1E9-8802-6BA108ED7D4B}" dt="2023-10-07T13:39:40.584" v="1"/>
      <pc:docMkLst>
        <pc:docMk/>
      </pc:docMkLst>
      <pc:sldChg chg="ord">
        <pc:chgData name="Trần Minh Thiện" userId="S::22c11024@student.hcmus.edu.vn::df0de281-9bf6-4f1d-87f8-be05189e7f97" providerId="AD" clId="Web-{AEB5CAE4-9504-F1E9-8802-6BA108ED7D4B}" dt="2023-10-07T13:39:38.833" v="0"/>
        <pc:sldMkLst>
          <pc:docMk/>
          <pc:sldMk cId="664033712" sldId="314"/>
        </pc:sldMkLst>
      </pc:sldChg>
      <pc:sldChg chg="ord">
        <pc:chgData name="Trần Minh Thiện" userId="S::22c11024@student.hcmus.edu.vn::df0de281-9bf6-4f1d-87f8-be05189e7f97" providerId="AD" clId="Web-{AEB5CAE4-9504-F1E9-8802-6BA108ED7D4B}" dt="2023-10-07T13:39:40.584" v="1"/>
        <pc:sldMkLst>
          <pc:docMk/>
          <pc:sldMk cId="4193657353" sldId="315"/>
        </pc:sldMkLst>
      </pc:sldChg>
    </pc:docChg>
  </pc:docChgLst>
  <pc:docChgLst>
    <pc:chgData name="Đặng Hoàng Minh Triết" userId="2aa32c98-3b07-417f-91d4-a2ce57bb783a" providerId="ADAL" clId="{C7AE3ADD-07A2-0F49-8D38-1C554C8620C7}"/>
    <pc:docChg chg="undo custSel addSld delSld modSld sldOrd">
      <pc:chgData name="Đặng Hoàng Minh Triết" userId="2aa32c98-3b07-417f-91d4-a2ce57bb783a" providerId="ADAL" clId="{C7AE3ADD-07A2-0F49-8D38-1C554C8620C7}" dt="2023-09-24T16:02:07.365" v="1577" actId="20577"/>
      <pc:docMkLst>
        <pc:docMk/>
      </pc:docMkLst>
      <pc:sldChg chg="del ord">
        <pc:chgData name="Đặng Hoàng Minh Triết" userId="2aa32c98-3b07-417f-91d4-a2ce57bb783a" providerId="ADAL" clId="{C7AE3ADD-07A2-0F49-8D38-1C554C8620C7}" dt="2023-09-24T14:01:03.795" v="21" actId="2696"/>
        <pc:sldMkLst>
          <pc:docMk/>
          <pc:sldMk cId="2392315061" sldId="300"/>
        </pc:sldMkLst>
      </pc:sldChg>
      <pc:sldChg chg="modSp">
        <pc:chgData name="Đặng Hoàng Minh Triết" userId="2aa32c98-3b07-417f-91d4-a2ce57bb783a" providerId="ADAL" clId="{C7AE3ADD-07A2-0F49-8D38-1C554C8620C7}" dt="2023-09-24T11:42:32.206" v="18" actId="1035"/>
        <pc:sldMkLst>
          <pc:docMk/>
          <pc:sldMk cId="770824659" sldId="311"/>
        </pc:sldMkLst>
        <pc:picChg chg="mod">
          <ac:chgData name="Đặng Hoàng Minh Triết" userId="2aa32c98-3b07-417f-91d4-a2ce57bb783a" providerId="ADAL" clId="{C7AE3ADD-07A2-0F49-8D38-1C554C8620C7}" dt="2023-09-24T11:42:32.206" v="18" actId="1035"/>
          <ac:picMkLst>
            <pc:docMk/>
            <pc:sldMk cId="770824659" sldId="311"/>
            <ac:picMk id="2" creationId="{CABB36FB-D3D6-A0A6-441A-AD2D126A9FF7}"/>
          </ac:picMkLst>
        </pc:picChg>
        <pc:picChg chg="mod">
          <ac:chgData name="Đặng Hoàng Minh Triết" userId="2aa32c98-3b07-417f-91d4-a2ce57bb783a" providerId="ADAL" clId="{C7AE3ADD-07A2-0F49-8D38-1C554C8620C7}" dt="2023-09-24T11:42:26.523" v="8" actId="1035"/>
          <ac:picMkLst>
            <pc:docMk/>
            <pc:sldMk cId="770824659" sldId="311"/>
            <ac:picMk id="4" creationId="{7229EEEE-A34E-A444-DDED-DCD23A54EA2F}"/>
          </ac:picMkLst>
        </pc:picChg>
      </pc:sldChg>
      <pc:sldChg chg="delSp modSp add ord">
        <pc:chgData name="Đặng Hoàng Minh Triết" userId="2aa32c98-3b07-417f-91d4-a2ce57bb783a" providerId="ADAL" clId="{C7AE3ADD-07A2-0F49-8D38-1C554C8620C7}" dt="2023-09-24T16:02:07.365" v="1577" actId="20577"/>
        <pc:sldMkLst>
          <pc:docMk/>
          <pc:sldMk cId="2072714135" sldId="312"/>
        </pc:sldMkLst>
        <pc:spChg chg="del mod">
          <ac:chgData name="Đặng Hoàng Minh Triết" userId="2aa32c98-3b07-417f-91d4-a2ce57bb783a" providerId="ADAL" clId="{C7AE3ADD-07A2-0F49-8D38-1C554C8620C7}" dt="2023-09-24T14:09:26.883" v="1115" actId="478"/>
          <ac:spMkLst>
            <pc:docMk/>
            <pc:sldMk cId="2072714135" sldId="312"/>
            <ac:spMk id="3" creationId="{89BB0056-CEFC-C604-D760-D7086B9C5718}"/>
          </ac:spMkLst>
        </pc:spChg>
        <pc:spChg chg="mod">
          <ac:chgData name="Đặng Hoàng Minh Triết" userId="2aa32c98-3b07-417f-91d4-a2ce57bb783a" providerId="ADAL" clId="{C7AE3ADD-07A2-0F49-8D38-1C554C8620C7}" dt="2023-09-24T16:02:07.365" v="1577" actId="20577"/>
          <ac:spMkLst>
            <pc:docMk/>
            <pc:sldMk cId="2072714135" sldId="312"/>
            <ac:spMk id="320" creationId="{00000000-0000-0000-0000-000000000000}"/>
          </ac:spMkLst>
        </pc:spChg>
        <pc:spChg chg="mod">
          <ac:chgData name="Đặng Hoàng Minh Triết" userId="2aa32c98-3b07-417f-91d4-a2ce57bb783a" providerId="ADAL" clId="{C7AE3ADD-07A2-0F49-8D38-1C554C8620C7}" dt="2023-09-24T14:25:27.009" v="1515" actId="313"/>
          <ac:spMkLst>
            <pc:docMk/>
            <pc:sldMk cId="2072714135" sldId="312"/>
            <ac:spMk id="322" creationId="{00000000-0000-0000-0000-000000000000}"/>
          </ac:spMkLst>
        </pc:spChg>
        <pc:picChg chg="del">
          <ac:chgData name="Đặng Hoàng Minh Triết" userId="2aa32c98-3b07-417f-91d4-a2ce57bb783a" providerId="ADAL" clId="{C7AE3ADD-07A2-0F49-8D38-1C554C8620C7}" dt="2023-09-24T15:56:19.687" v="1517" actId="478"/>
          <ac:picMkLst>
            <pc:docMk/>
            <pc:sldMk cId="2072714135" sldId="312"/>
            <ac:picMk id="2" creationId="{CABB36FB-D3D6-A0A6-441A-AD2D126A9FF7}"/>
          </ac:picMkLst>
        </pc:picChg>
        <pc:picChg chg="del mod">
          <ac:chgData name="Đặng Hoàng Minh Triết" userId="2aa32c98-3b07-417f-91d4-a2ce57bb783a" providerId="ADAL" clId="{C7AE3ADD-07A2-0F49-8D38-1C554C8620C7}" dt="2023-09-24T15:56:19.687" v="1517" actId="478"/>
          <ac:picMkLst>
            <pc:docMk/>
            <pc:sldMk cId="2072714135" sldId="312"/>
            <ac:picMk id="4" creationId="{7229EEEE-A34E-A444-DDED-DCD23A54EA2F}"/>
          </ac:picMkLst>
        </pc:picChg>
      </pc:sldChg>
      <pc:sldChg chg="add replId">
        <pc:chgData name="Đặng Hoàng Minh Triết" userId="2aa32c98-3b07-417f-91d4-a2ce57bb783a" providerId="ADAL" clId="{C7AE3ADD-07A2-0F49-8D38-1C554C8620C7}" dt="2023-09-24T14:00:17.892" v="19" actId="571"/>
        <pc:sldMkLst>
          <pc:docMk/>
          <pc:sldMk cId="959445973" sldId="313"/>
        </pc:sldMkLst>
      </pc:sldChg>
    </pc:docChg>
  </pc:docChgLst>
  <pc:docChgLst>
    <pc:chgData name="Nguyễn Thị Thu Duyên" userId="S::22c11005@student.hcmus.edu.vn::a119c1af-2acf-4d38-829a-a5f6c028b75f" providerId="AD" clId="Web-{5BD91FBD-6D51-B700-2EE3-2A1E58EE4DC4}"/>
    <pc:docChg chg="addSld modSld sldOrd">
      <pc:chgData name="Nguyễn Thị Thu Duyên" userId="S::22c11005@student.hcmus.edu.vn::a119c1af-2acf-4d38-829a-a5f6c028b75f" providerId="AD" clId="Web-{5BD91FBD-6D51-B700-2EE3-2A1E58EE4DC4}" dt="2023-10-10T11:18:22.422" v="120" actId="1076"/>
      <pc:docMkLst>
        <pc:docMk/>
      </pc:docMkLst>
      <pc:sldChg chg="modSp add replId">
        <pc:chgData name="Nguyễn Thị Thu Duyên" userId="S::22c11005@student.hcmus.edu.vn::a119c1af-2acf-4d38-829a-a5f6c028b75f" providerId="AD" clId="Web-{5BD91FBD-6D51-B700-2EE3-2A1E58EE4DC4}" dt="2023-10-09T12:50:53.496" v="47" actId="20577"/>
        <pc:sldMkLst>
          <pc:docMk/>
          <pc:sldMk cId="3467077161" sldId="340"/>
        </pc:sldMkLst>
        <pc:spChg chg="mod">
          <ac:chgData name="Nguyễn Thị Thu Duyên" userId="S::22c11005@student.hcmus.edu.vn::a119c1af-2acf-4d38-829a-a5f6c028b75f" providerId="AD" clId="Web-{5BD91FBD-6D51-B700-2EE3-2A1E58EE4DC4}" dt="2023-10-09T12:50:29.152" v="19" actId="20577"/>
          <ac:spMkLst>
            <pc:docMk/>
            <pc:sldMk cId="3467077161" sldId="340"/>
            <ac:spMk id="320" creationId="{00000000-0000-0000-0000-000000000000}"/>
          </ac:spMkLst>
        </pc:spChg>
        <pc:spChg chg="mod">
          <ac:chgData name="Nguyễn Thị Thu Duyên" userId="S::22c11005@student.hcmus.edu.vn::a119c1af-2acf-4d38-829a-a5f6c028b75f" providerId="AD" clId="Web-{5BD91FBD-6D51-B700-2EE3-2A1E58EE4DC4}" dt="2023-10-09T12:50:53.496" v="47" actId="20577"/>
          <ac:spMkLst>
            <pc:docMk/>
            <pc:sldMk cId="3467077161" sldId="340"/>
            <ac:spMk id="322" creationId="{00000000-0000-0000-0000-000000000000}"/>
          </ac:spMkLst>
        </pc:spChg>
      </pc:sldChg>
      <pc:sldChg chg="addSp delSp modSp add ord replId">
        <pc:chgData name="Nguyễn Thị Thu Duyên" userId="S::22c11005@student.hcmus.edu.vn::a119c1af-2acf-4d38-829a-a5f6c028b75f" providerId="AD" clId="Web-{5BD91FBD-6D51-B700-2EE3-2A1E58EE4DC4}" dt="2023-10-10T11:18:22.422" v="120" actId="1076"/>
        <pc:sldMkLst>
          <pc:docMk/>
          <pc:sldMk cId="2335307841" sldId="341"/>
        </pc:sldMkLst>
        <pc:spChg chg="add del mod">
          <ac:chgData name="Nguyễn Thị Thu Duyên" userId="S::22c11005@student.hcmus.edu.vn::a119c1af-2acf-4d38-829a-a5f6c028b75f" providerId="AD" clId="Web-{5BD91FBD-6D51-B700-2EE3-2A1E58EE4DC4}" dt="2023-10-09T12:59:32.790" v="97"/>
          <ac:spMkLst>
            <pc:docMk/>
            <pc:sldMk cId="2335307841" sldId="341"/>
            <ac:spMk id="3" creationId="{C54F44E7-4606-CDBD-EADC-7C3203397872}"/>
          </ac:spMkLst>
        </pc:spChg>
        <pc:spChg chg="mod">
          <ac:chgData name="Nguyễn Thị Thu Duyên" userId="S::22c11005@student.hcmus.edu.vn::a119c1af-2acf-4d38-829a-a5f6c028b75f" providerId="AD" clId="Web-{5BD91FBD-6D51-B700-2EE3-2A1E58EE4DC4}" dt="2023-10-09T12:53:33.781" v="74" actId="20577"/>
          <ac:spMkLst>
            <pc:docMk/>
            <pc:sldMk cId="2335307841" sldId="341"/>
            <ac:spMk id="470" creationId="{00000000-0000-0000-0000-000000000000}"/>
          </ac:spMkLst>
        </pc:spChg>
        <pc:spChg chg="del">
          <ac:chgData name="Nguyễn Thị Thu Duyên" userId="S::22c11005@student.hcmus.edu.vn::a119c1af-2acf-4d38-829a-a5f6c028b75f" providerId="AD" clId="Web-{5BD91FBD-6D51-B700-2EE3-2A1E58EE4DC4}" dt="2023-10-09T12:53:38.360" v="75"/>
          <ac:spMkLst>
            <pc:docMk/>
            <pc:sldMk cId="2335307841" sldId="341"/>
            <ac:spMk id="473" creationId="{00000000-0000-0000-0000-000000000000}"/>
          </ac:spMkLst>
        </pc:spChg>
        <pc:picChg chg="add mod">
          <ac:chgData name="Nguyễn Thị Thu Duyên" userId="S::22c11005@student.hcmus.edu.vn::a119c1af-2acf-4d38-829a-a5f6c028b75f" providerId="AD" clId="Web-{5BD91FBD-6D51-B700-2EE3-2A1E58EE4DC4}" dt="2023-10-10T11:18:22.422" v="120" actId="1076"/>
          <ac:picMkLst>
            <pc:docMk/>
            <pc:sldMk cId="2335307841" sldId="341"/>
            <ac:picMk id="2" creationId="{1F73B230-BF0A-8008-549C-7168C6E3EE66}"/>
          </ac:picMkLst>
        </pc:picChg>
        <pc:picChg chg="add del mod">
          <ac:chgData name="Nguyễn Thị Thu Duyên" userId="S::22c11005@student.hcmus.edu.vn::a119c1af-2acf-4d38-829a-a5f6c028b75f" providerId="AD" clId="Web-{5BD91FBD-6D51-B700-2EE3-2A1E58EE4DC4}" dt="2023-10-09T12:53:57.798" v="79"/>
          <ac:picMkLst>
            <pc:docMk/>
            <pc:sldMk cId="2335307841" sldId="341"/>
            <ac:picMk id="4" creationId="{DAB2B435-C3D9-37B6-D329-ACC36850BC63}"/>
          </ac:picMkLst>
        </pc:picChg>
        <pc:picChg chg="add del mod">
          <ac:chgData name="Nguyễn Thị Thu Duyên" userId="S::22c11005@student.hcmus.edu.vn::a119c1af-2acf-4d38-829a-a5f6c028b75f" providerId="AD" clId="Web-{5BD91FBD-6D51-B700-2EE3-2A1E58EE4DC4}" dt="2023-10-09T12:54:31.642" v="82"/>
          <ac:picMkLst>
            <pc:docMk/>
            <pc:sldMk cId="2335307841" sldId="341"/>
            <ac:picMk id="5" creationId="{BD487E7F-65C4-E9E6-320C-52EA63392100}"/>
          </ac:picMkLst>
        </pc:picChg>
        <pc:picChg chg="add del mod">
          <ac:chgData name="Nguyễn Thị Thu Duyên" userId="S::22c11005@student.hcmus.edu.vn::a119c1af-2acf-4d38-829a-a5f6c028b75f" providerId="AD" clId="Web-{5BD91FBD-6D51-B700-2EE3-2A1E58EE4DC4}" dt="2023-10-09T12:58:07.507" v="88"/>
          <ac:picMkLst>
            <pc:docMk/>
            <pc:sldMk cId="2335307841" sldId="341"/>
            <ac:picMk id="6" creationId="{3739E384-E964-3EC0-9A5A-4977EA47528D}"/>
          </ac:picMkLst>
        </pc:picChg>
        <pc:picChg chg="add del mod">
          <ac:chgData name="Nguyễn Thị Thu Duyên" userId="S::22c11005@student.hcmus.edu.vn::a119c1af-2acf-4d38-829a-a5f6c028b75f" providerId="AD" clId="Web-{5BD91FBD-6D51-B700-2EE3-2A1E58EE4DC4}" dt="2023-10-09T12:58:28.742" v="92"/>
          <ac:picMkLst>
            <pc:docMk/>
            <pc:sldMk cId="2335307841" sldId="341"/>
            <ac:picMk id="7" creationId="{2F8B8BAB-E93A-15EE-BDE4-A6CF50BED43E}"/>
          </ac:picMkLst>
        </pc:picChg>
        <pc:picChg chg="add del mod">
          <ac:chgData name="Nguyễn Thị Thu Duyên" userId="S::22c11005@student.hcmus.edu.vn::a119c1af-2acf-4d38-829a-a5f6c028b75f" providerId="AD" clId="Web-{5BD91FBD-6D51-B700-2EE3-2A1E58EE4DC4}" dt="2023-10-09T13:01:12.855" v="99"/>
          <ac:picMkLst>
            <pc:docMk/>
            <pc:sldMk cId="2335307841" sldId="341"/>
            <ac:picMk id="8" creationId="{6367AA99-5BA9-4E19-E1CB-3BE3E22888CF}"/>
          </ac:picMkLst>
        </pc:picChg>
        <pc:picChg chg="add del mod">
          <ac:chgData name="Nguyễn Thị Thu Duyên" userId="S::22c11005@student.hcmus.edu.vn::a119c1af-2acf-4d38-829a-a5f6c028b75f" providerId="AD" clId="Web-{5BD91FBD-6D51-B700-2EE3-2A1E58EE4DC4}" dt="2023-10-09T13:01:29.340" v="102"/>
          <ac:picMkLst>
            <pc:docMk/>
            <pc:sldMk cId="2335307841" sldId="341"/>
            <ac:picMk id="9" creationId="{62998718-B85B-788B-863C-1715DC16DA65}"/>
          </ac:picMkLst>
        </pc:picChg>
        <pc:picChg chg="add del mod">
          <ac:chgData name="Nguyễn Thị Thu Duyên" userId="S::22c11005@student.hcmus.edu.vn::a119c1af-2acf-4d38-829a-a5f6c028b75f" providerId="AD" clId="Web-{5BD91FBD-6D51-B700-2EE3-2A1E58EE4DC4}" dt="2023-10-09T13:02:38.889" v="105"/>
          <ac:picMkLst>
            <pc:docMk/>
            <pc:sldMk cId="2335307841" sldId="341"/>
            <ac:picMk id="10" creationId="{42C2355C-7EB4-8A25-3803-549560AB0291}"/>
          </ac:picMkLst>
        </pc:picChg>
        <pc:picChg chg="add del mod">
          <ac:chgData name="Nguyễn Thị Thu Duyên" userId="S::22c11005@student.hcmus.edu.vn::a119c1af-2acf-4d38-829a-a5f6c028b75f" providerId="AD" clId="Web-{5BD91FBD-6D51-B700-2EE3-2A1E58EE4DC4}" dt="2023-10-09T13:03:38.531" v="107"/>
          <ac:picMkLst>
            <pc:docMk/>
            <pc:sldMk cId="2335307841" sldId="341"/>
            <ac:picMk id="11" creationId="{5AF34271-A0C0-11CC-3790-810F3A56BE46}"/>
          </ac:picMkLst>
        </pc:picChg>
        <pc:picChg chg="add del mod">
          <ac:chgData name="Nguyễn Thị Thu Duyên" userId="S::22c11005@student.hcmus.edu.vn::a119c1af-2acf-4d38-829a-a5f6c028b75f" providerId="AD" clId="Web-{5BD91FBD-6D51-B700-2EE3-2A1E58EE4DC4}" dt="2023-10-09T13:04:51.626" v="111"/>
          <ac:picMkLst>
            <pc:docMk/>
            <pc:sldMk cId="2335307841" sldId="341"/>
            <ac:picMk id="12" creationId="{1FC95046-2756-7580-563A-C3E2EC5155EE}"/>
          </ac:picMkLst>
        </pc:picChg>
        <pc:picChg chg="add del mod">
          <ac:chgData name="Nguyễn Thị Thu Duyên" userId="S::22c11005@student.hcmus.edu.vn::a119c1af-2acf-4d38-829a-a5f6c028b75f" providerId="AD" clId="Web-{5BD91FBD-6D51-B700-2EE3-2A1E58EE4DC4}" dt="2023-10-10T11:17:56.719" v="115"/>
          <ac:picMkLst>
            <pc:docMk/>
            <pc:sldMk cId="2335307841" sldId="341"/>
            <ac:picMk id="13" creationId="{3FF00F48-703D-0E2B-EEE5-F84583648FF1}"/>
          </ac:picMkLst>
        </pc:picChg>
      </pc:sldChg>
    </pc:docChg>
  </pc:docChgLst>
  <pc:docChgLst>
    <pc:chgData name="Trần Minh Thiện" userId="df0de281-9bf6-4f1d-87f8-be05189e7f97" providerId="ADAL" clId="{FFE4C118-9140-2C4E-8D48-B54CE0C1B406}"/>
    <pc:docChg chg="undo custSel addSld delSld modSld">
      <pc:chgData name="Trần Minh Thiện" userId="df0de281-9bf6-4f1d-87f8-be05189e7f97" providerId="ADAL" clId="{FFE4C118-9140-2C4E-8D48-B54CE0C1B406}" dt="2023-09-27T14:05:08.388" v="2393" actId="20577"/>
      <pc:docMkLst>
        <pc:docMk/>
      </pc:docMkLst>
      <pc:sldChg chg="modSp">
        <pc:chgData name="Trần Minh Thiện" userId="df0de281-9bf6-4f1d-87f8-be05189e7f97" providerId="ADAL" clId="{FFE4C118-9140-2C4E-8D48-B54CE0C1B406}" dt="2023-09-27T14:04:15.193" v="2392" actId="14100"/>
        <pc:sldMkLst>
          <pc:docMk/>
          <pc:sldMk cId="3074087837" sldId="306"/>
        </pc:sldMkLst>
        <pc:picChg chg="mod">
          <ac:chgData name="Trần Minh Thiện" userId="df0de281-9bf6-4f1d-87f8-be05189e7f97" providerId="ADAL" clId="{FFE4C118-9140-2C4E-8D48-B54CE0C1B406}" dt="2023-09-27T14:04:15.193" v="2392" actId="14100"/>
          <ac:picMkLst>
            <pc:docMk/>
            <pc:sldMk cId="3074087837" sldId="306"/>
            <ac:picMk id="1025" creationId="{FE7C04D9-2213-D8C6-C1AC-FF57062187C9}"/>
          </ac:picMkLst>
        </pc:picChg>
      </pc:sldChg>
      <pc:sldChg chg="modSp mod">
        <pc:chgData name="Trần Minh Thiện" userId="df0de281-9bf6-4f1d-87f8-be05189e7f97" providerId="ADAL" clId="{FFE4C118-9140-2C4E-8D48-B54CE0C1B406}" dt="2023-09-25T15:32:15.080" v="2195" actId="207"/>
        <pc:sldMkLst>
          <pc:docMk/>
          <pc:sldMk cId="2072714135" sldId="312"/>
        </pc:sldMkLst>
        <pc:spChg chg="mod">
          <ac:chgData name="Trần Minh Thiện" userId="df0de281-9bf6-4f1d-87f8-be05189e7f97" providerId="ADAL" clId="{FFE4C118-9140-2C4E-8D48-B54CE0C1B406}" dt="2023-09-25T15:32:15.080" v="2195" actId="207"/>
          <ac:spMkLst>
            <pc:docMk/>
            <pc:sldMk cId="2072714135" sldId="312"/>
            <ac:spMk id="320" creationId="{00000000-0000-0000-0000-000000000000}"/>
          </ac:spMkLst>
        </pc:spChg>
      </pc:sldChg>
      <pc:sldChg chg="modSp mod">
        <pc:chgData name="Trần Minh Thiện" userId="df0de281-9bf6-4f1d-87f8-be05189e7f97" providerId="ADAL" clId="{FFE4C118-9140-2C4E-8D48-B54CE0C1B406}" dt="2023-09-27T14:05:08.388" v="2393" actId="20577"/>
        <pc:sldMkLst>
          <pc:docMk/>
          <pc:sldMk cId="664033712" sldId="314"/>
        </pc:sldMkLst>
        <pc:spChg chg="mod">
          <ac:chgData name="Trần Minh Thiện" userId="df0de281-9bf6-4f1d-87f8-be05189e7f97" providerId="ADAL" clId="{FFE4C118-9140-2C4E-8D48-B54CE0C1B406}" dt="2023-09-27T14:05:08.388" v="2393" actId="20577"/>
          <ac:spMkLst>
            <pc:docMk/>
            <pc:sldMk cId="664033712" sldId="314"/>
            <ac:spMk id="322" creationId="{00000000-0000-0000-0000-000000000000}"/>
          </ac:spMkLst>
        </pc:spChg>
      </pc:sldChg>
      <pc:sldChg chg="modSp mod modNotesTx">
        <pc:chgData name="Trần Minh Thiện" userId="df0de281-9bf6-4f1d-87f8-be05189e7f97" providerId="ADAL" clId="{FFE4C118-9140-2C4E-8D48-B54CE0C1B406}" dt="2023-09-25T13:57:39.300" v="1266" actId="20577"/>
        <pc:sldMkLst>
          <pc:docMk/>
          <pc:sldMk cId="4193657353" sldId="315"/>
        </pc:sldMkLst>
        <pc:spChg chg="mod">
          <ac:chgData name="Trần Minh Thiện" userId="df0de281-9bf6-4f1d-87f8-be05189e7f97" providerId="ADAL" clId="{FFE4C118-9140-2C4E-8D48-B54CE0C1B406}" dt="2023-09-25T13:57:39.300" v="1266" actId="20577"/>
          <ac:spMkLst>
            <pc:docMk/>
            <pc:sldMk cId="4193657353" sldId="315"/>
            <ac:spMk id="322" creationId="{00000000-0000-0000-0000-000000000000}"/>
          </ac:spMkLst>
        </pc:spChg>
      </pc:sldChg>
      <pc:sldChg chg="addSp modSp add mod modNotesTx">
        <pc:chgData name="Trần Minh Thiện" userId="df0de281-9bf6-4f1d-87f8-be05189e7f97" providerId="ADAL" clId="{FFE4C118-9140-2C4E-8D48-B54CE0C1B406}" dt="2023-09-25T13:57:54.757" v="1270" actId="14100"/>
        <pc:sldMkLst>
          <pc:docMk/>
          <pc:sldMk cId="332399064" sldId="316"/>
        </pc:sldMkLst>
        <pc:spChg chg="mod">
          <ac:chgData name="Trần Minh Thiện" userId="df0de281-9bf6-4f1d-87f8-be05189e7f97" providerId="ADAL" clId="{FFE4C118-9140-2C4E-8D48-B54CE0C1B406}" dt="2023-09-25T13:57:54.757" v="1270" actId="14100"/>
          <ac:spMkLst>
            <pc:docMk/>
            <pc:sldMk cId="332399064" sldId="316"/>
            <ac:spMk id="322" creationId="{00000000-0000-0000-0000-000000000000}"/>
          </ac:spMkLst>
        </pc:spChg>
        <pc:picChg chg="add mod">
          <ac:chgData name="Trần Minh Thiện" userId="df0de281-9bf6-4f1d-87f8-be05189e7f97" providerId="ADAL" clId="{FFE4C118-9140-2C4E-8D48-B54CE0C1B406}" dt="2023-09-24T16:03:15.338" v="497" actId="14100"/>
          <ac:picMkLst>
            <pc:docMk/>
            <pc:sldMk cId="332399064" sldId="316"/>
            <ac:picMk id="1026" creationId="{B56398CF-6FC1-44FB-4C46-8F49138BEEEC}"/>
          </ac:picMkLst>
        </pc:picChg>
      </pc:sldChg>
      <pc:sldChg chg="addSp delSp modSp add mod">
        <pc:chgData name="Trần Minh Thiện" userId="df0de281-9bf6-4f1d-87f8-be05189e7f97" providerId="ADAL" clId="{FFE4C118-9140-2C4E-8D48-B54CE0C1B406}" dt="2023-09-25T13:58:07.864" v="1273" actId="403"/>
        <pc:sldMkLst>
          <pc:docMk/>
          <pc:sldMk cId="3213712024" sldId="317"/>
        </pc:sldMkLst>
        <pc:spChg chg="mod">
          <ac:chgData name="Trần Minh Thiện" userId="df0de281-9bf6-4f1d-87f8-be05189e7f97" providerId="ADAL" clId="{FFE4C118-9140-2C4E-8D48-B54CE0C1B406}" dt="2023-09-25T13:58:07.864" v="1273" actId="403"/>
          <ac:spMkLst>
            <pc:docMk/>
            <pc:sldMk cId="3213712024" sldId="317"/>
            <ac:spMk id="322" creationId="{00000000-0000-0000-0000-000000000000}"/>
          </ac:spMkLst>
        </pc:spChg>
        <pc:picChg chg="del">
          <ac:chgData name="Trần Minh Thiện" userId="df0de281-9bf6-4f1d-87f8-be05189e7f97" providerId="ADAL" clId="{FFE4C118-9140-2C4E-8D48-B54CE0C1B406}" dt="2023-09-24T16:08:39.831" v="500" actId="478"/>
          <ac:picMkLst>
            <pc:docMk/>
            <pc:sldMk cId="3213712024" sldId="317"/>
            <ac:picMk id="1026" creationId="{B56398CF-6FC1-44FB-4C46-8F49138BEEEC}"/>
          </ac:picMkLst>
        </pc:picChg>
        <pc:picChg chg="add mod">
          <ac:chgData name="Trần Minh Thiện" userId="df0de281-9bf6-4f1d-87f8-be05189e7f97" providerId="ADAL" clId="{FFE4C118-9140-2C4E-8D48-B54CE0C1B406}" dt="2023-09-24T16:08:53.874" v="505" actId="14100"/>
          <ac:picMkLst>
            <pc:docMk/>
            <pc:sldMk cId="3213712024" sldId="317"/>
            <ac:picMk id="2050" creationId="{547C778A-87B8-1106-AE3D-4DFFB9EDC4DE}"/>
          </ac:picMkLst>
        </pc:picChg>
      </pc:sldChg>
      <pc:sldChg chg="addSp delSp modSp add mod">
        <pc:chgData name="Trần Minh Thiện" userId="df0de281-9bf6-4f1d-87f8-be05189e7f97" providerId="ADAL" clId="{FFE4C118-9140-2C4E-8D48-B54CE0C1B406}" dt="2023-09-25T13:58:17.971" v="1276" actId="403"/>
        <pc:sldMkLst>
          <pc:docMk/>
          <pc:sldMk cId="1750223918" sldId="318"/>
        </pc:sldMkLst>
        <pc:spChg chg="mod">
          <ac:chgData name="Trần Minh Thiện" userId="df0de281-9bf6-4f1d-87f8-be05189e7f97" providerId="ADAL" clId="{FFE4C118-9140-2C4E-8D48-B54CE0C1B406}" dt="2023-09-25T13:58:17.971" v="1276" actId="403"/>
          <ac:spMkLst>
            <pc:docMk/>
            <pc:sldMk cId="1750223918" sldId="318"/>
            <ac:spMk id="322" creationId="{00000000-0000-0000-0000-000000000000}"/>
          </ac:spMkLst>
        </pc:spChg>
        <pc:picChg chg="del">
          <ac:chgData name="Trần Minh Thiện" userId="df0de281-9bf6-4f1d-87f8-be05189e7f97" providerId="ADAL" clId="{FFE4C118-9140-2C4E-8D48-B54CE0C1B406}" dt="2023-09-24T16:09:35.635" v="512" actId="478"/>
          <ac:picMkLst>
            <pc:docMk/>
            <pc:sldMk cId="1750223918" sldId="318"/>
            <ac:picMk id="2050" creationId="{547C778A-87B8-1106-AE3D-4DFFB9EDC4DE}"/>
          </ac:picMkLst>
        </pc:picChg>
        <pc:picChg chg="add mod">
          <ac:chgData name="Trần Minh Thiện" userId="df0de281-9bf6-4f1d-87f8-be05189e7f97" providerId="ADAL" clId="{FFE4C118-9140-2C4E-8D48-B54CE0C1B406}" dt="2023-09-24T16:10:20.078" v="520" actId="14100"/>
          <ac:picMkLst>
            <pc:docMk/>
            <pc:sldMk cId="1750223918" sldId="318"/>
            <ac:picMk id="3074" creationId="{382F9FB1-289F-FD3F-3F5C-3B9ACD632E21}"/>
          </ac:picMkLst>
        </pc:picChg>
      </pc:sldChg>
      <pc:sldChg chg="delSp modSp add mod">
        <pc:chgData name="Trần Minh Thiện" userId="df0de281-9bf6-4f1d-87f8-be05189e7f97" providerId="ADAL" clId="{FFE4C118-9140-2C4E-8D48-B54CE0C1B406}" dt="2023-09-25T13:57:01.842" v="1259" actId="403"/>
        <pc:sldMkLst>
          <pc:docMk/>
          <pc:sldMk cId="3682817735" sldId="319"/>
        </pc:sldMkLst>
        <pc:spChg chg="mod">
          <ac:chgData name="Trần Minh Thiện" userId="df0de281-9bf6-4f1d-87f8-be05189e7f97" providerId="ADAL" clId="{FFE4C118-9140-2C4E-8D48-B54CE0C1B406}" dt="2023-09-25T13:57:01.842" v="1259" actId="403"/>
          <ac:spMkLst>
            <pc:docMk/>
            <pc:sldMk cId="3682817735" sldId="319"/>
            <ac:spMk id="322" creationId="{00000000-0000-0000-0000-000000000000}"/>
          </ac:spMkLst>
        </pc:spChg>
        <pc:picChg chg="del">
          <ac:chgData name="Trần Minh Thiện" userId="df0de281-9bf6-4f1d-87f8-be05189e7f97" providerId="ADAL" clId="{FFE4C118-9140-2C4E-8D48-B54CE0C1B406}" dt="2023-09-24T16:13:16.425" v="543" actId="478"/>
          <ac:picMkLst>
            <pc:docMk/>
            <pc:sldMk cId="3682817735" sldId="319"/>
            <ac:picMk id="3074" creationId="{382F9FB1-289F-FD3F-3F5C-3B9ACD632E21}"/>
          </ac:picMkLst>
        </pc:picChg>
      </pc:sldChg>
      <pc:sldChg chg="modSp add mod">
        <pc:chgData name="Trần Minh Thiện" userId="df0de281-9bf6-4f1d-87f8-be05189e7f97" providerId="ADAL" clId="{FFE4C118-9140-2C4E-8D48-B54CE0C1B406}" dt="2023-09-25T13:58:36.457" v="1277" actId="2711"/>
        <pc:sldMkLst>
          <pc:docMk/>
          <pc:sldMk cId="2741509977" sldId="320"/>
        </pc:sldMkLst>
        <pc:spChg chg="mod">
          <ac:chgData name="Trần Minh Thiện" userId="df0de281-9bf6-4f1d-87f8-be05189e7f97" providerId="ADAL" clId="{FFE4C118-9140-2C4E-8D48-B54CE0C1B406}" dt="2023-09-25T13:58:36.457" v="1277" actId="2711"/>
          <ac:spMkLst>
            <pc:docMk/>
            <pc:sldMk cId="2741509977" sldId="320"/>
            <ac:spMk id="322" creationId="{00000000-0000-0000-0000-000000000000}"/>
          </ac:spMkLst>
        </pc:spChg>
      </pc:sldChg>
      <pc:sldChg chg="addSp modSp add mod">
        <pc:chgData name="Trần Minh Thiện" userId="df0de281-9bf6-4f1d-87f8-be05189e7f97" providerId="ADAL" clId="{FFE4C118-9140-2C4E-8D48-B54CE0C1B406}" dt="2023-09-25T13:55:52.483" v="1255" actId="14100"/>
        <pc:sldMkLst>
          <pc:docMk/>
          <pc:sldMk cId="250445292" sldId="321"/>
        </pc:sldMkLst>
        <pc:spChg chg="mod">
          <ac:chgData name="Trần Minh Thiện" userId="df0de281-9bf6-4f1d-87f8-be05189e7f97" providerId="ADAL" clId="{FFE4C118-9140-2C4E-8D48-B54CE0C1B406}" dt="2023-09-25T13:55:52.483" v="1255" actId="14100"/>
          <ac:spMkLst>
            <pc:docMk/>
            <pc:sldMk cId="250445292" sldId="321"/>
            <ac:spMk id="322" creationId="{00000000-0000-0000-0000-000000000000}"/>
          </ac:spMkLst>
        </pc:spChg>
        <pc:picChg chg="add mod">
          <ac:chgData name="Trần Minh Thiện" userId="df0de281-9bf6-4f1d-87f8-be05189e7f97" providerId="ADAL" clId="{FFE4C118-9140-2C4E-8D48-B54CE0C1B406}" dt="2023-09-24T16:22:15.717" v="835" actId="1076"/>
          <ac:picMkLst>
            <pc:docMk/>
            <pc:sldMk cId="250445292" sldId="321"/>
            <ac:picMk id="6146" creationId="{CCD0B1A2-2CF7-1E03-343D-68EAC1E47B77}"/>
          </ac:picMkLst>
        </pc:picChg>
      </pc:sldChg>
      <pc:sldChg chg="delSp modSp add mod">
        <pc:chgData name="Trần Minh Thiện" userId="df0de281-9bf6-4f1d-87f8-be05189e7f97" providerId="ADAL" clId="{FFE4C118-9140-2C4E-8D48-B54CE0C1B406}" dt="2023-09-25T13:58:54.147" v="1279" actId="1076"/>
        <pc:sldMkLst>
          <pc:docMk/>
          <pc:sldMk cId="3707949190" sldId="322"/>
        </pc:sldMkLst>
        <pc:spChg chg="mod">
          <ac:chgData name="Trần Minh Thiện" userId="df0de281-9bf6-4f1d-87f8-be05189e7f97" providerId="ADAL" clId="{FFE4C118-9140-2C4E-8D48-B54CE0C1B406}" dt="2023-09-25T13:58:54.147" v="1279" actId="1076"/>
          <ac:spMkLst>
            <pc:docMk/>
            <pc:sldMk cId="3707949190" sldId="322"/>
            <ac:spMk id="322" creationId="{00000000-0000-0000-0000-000000000000}"/>
          </ac:spMkLst>
        </pc:spChg>
        <pc:picChg chg="del">
          <ac:chgData name="Trần Minh Thiện" userId="df0de281-9bf6-4f1d-87f8-be05189e7f97" providerId="ADAL" clId="{FFE4C118-9140-2C4E-8D48-B54CE0C1B406}" dt="2023-09-24T16:32:25.856" v="1136" actId="478"/>
          <ac:picMkLst>
            <pc:docMk/>
            <pc:sldMk cId="3707949190" sldId="322"/>
            <ac:picMk id="6146" creationId="{CCD0B1A2-2CF7-1E03-343D-68EAC1E47B77}"/>
          </ac:picMkLst>
        </pc:picChg>
      </pc:sldChg>
      <pc:sldChg chg="addSp delSp modSp add mod">
        <pc:chgData name="Trần Minh Thiện" userId="df0de281-9bf6-4f1d-87f8-be05189e7f97" providerId="ADAL" clId="{FFE4C118-9140-2C4E-8D48-B54CE0C1B406}" dt="2023-09-25T14:44:22.903" v="1577" actId="20577"/>
        <pc:sldMkLst>
          <pc:docMk/>
          <pc:sldMk cId="3194091449" sldId="323"/>
        </pc:sldMkLst>
        <pc:spChg chg="mod">
          <ac:chgData name="Trần Minh Thiện" userId="df0de281-9bf6-4f1d-87f8-be05189e7f97" providerId="ADAL" clId="{FFE4C118-9140-2C4E-8D48-B54CE0C1B406}" dt="2023-09-24T16:33:58.420" v="1167" actId="20577"/>
          <ac:spMkLst>
            <pc:docMk/>
            <pc:sldMk cId="3194091449" sldId="323"/>
            <ac:spMk id="320" creationId="{00000000-0000-0000-0000-000000000000}"/>
          </ac:spMkLst>
        </pc:spChg>
        <pc:spChg chg="mod">
          <ac:chgData name="Trần Minh Thiện" userId="df0de281-9bf6-4f1d-87f8-be05189e7f97" providerId="ADAL" clId="{FFE4C118-9140-2C4E-8D48-B54CE0C1B406}" dt="2023-09-25T14:44:22.903" v="1577" actId="20577"/>
          <ac:spMkLst>
            <pc:docMk/>
            <pc:sldMk cId="3194091449" sldId="323"/>
            <ac:spMk id="322" creationId="{00000000-0000-0000-0000-000000000000}"/>
          </ac:spMkLst>
        </pc:spChg>
        <pc:picChg chg="add del">
          <ac:chgData name="Trần Minh Thiện" userId="df0de281-9bf6-4f1d-87f8-be05189e7f97" providerId="ADAL" clId="{FFE4C118-9140-2C4E-8D48-B54CE0C1B406}" dt="2023-09-25T14:39:40.450" v="1385"/>
          <ac:picMkLst>
            <pc:docMk/>
            <pc:sldMk cId="3194091449" sldId="323"/>
            <ac:picMk id="2" creationId="{2A087DFC-BBAF-8015-72BA-37DB3EF9B5E6}"/>
          </ac:picMkLst>
        </pc:picChg>
      </pc:sldChg>
      <pc:sldChg chg="addSp modSp add mod">
        <pc:chgData name="Trần Minh Thiện" userId="df0de281-9bf6-4f1d-87f8-be05189e7f97" providerId="ADAL" clId="{FFE4C118-9140-2C4E-8D48-B54CE0C1B406}" dt="2023-09-25T15:12:46.328" v="1913"/>
        <pc:sldMkLst>
          <pc:docMk/>
          <pc:sldMk cId="4129577022" sldId="325"/>
        </pc:sldMkLst>
        <pc:spChg chg="mod">
          <ac:chgData name="Trần Minh Thiện" userId="df0de281-9bf6-4f1d-87f8-be05189e7f97" providerId="ADAL" clId="{FFE4C118-9140-2C4E-8D48-B54CE0C1B406}" dt="2023-09-25T15:11:38.156" v="1911" actId="20577"/>
          <ac:spMkLst>
            <pc:docMk/>
            <pc:sldMk cId="4129577022" sldId="325"/>
            <ac:spMk id="322" creationId="{00000000-0000-0000-0000-000000000000}"/>
          </ac:spMkLst>
        </pc:spChg>
        <pc:picChg chg="add mod">
          <ac:chgData name="Trần Minh Thiện" userId="df0de281-9bf6-4f1d-87f8-be05189e7f97" providerId="ADAL" clId="{FFE4C118-9140-2C4E-8D48-B54CE0C1B406}" dt="2023-09-25T15:12:46.328" v="1913"/>
          <ac:picMkLst>
            <pc:docMk/>
            <pc:sldMk cId="4129577022" sldId="325"/>
            <ac:picMk id="2" creationId="{F1B5887D-96B5-3E4B-08D6-D234ADEE4D5E}"/>
          </ac:picMkLst>
        </pc:picChg>
      </pc:sldChg>
      <pc:sldChg chg="addSp modSp add mod">
        <pc:chgData name="Trần Minh Thiện" userId="df0de281-9bf6-4f1d-87f8-be05189e7f97" providerId="ADAL" clId="{FFE4C118-9140-2C4E-8D48-B54CE0C1B406}" dt="2023-09-25T15:26:14.243" v="2159"/>
        <pc:sldMkLst>
          <pc:docMk/>
          <pc:sldMk cId="3703716413" sldId="328"/>
        </pc:sldMkLst>
        <pc:spChg chg="mod">
          <ac:chgData name="Trần Minh Thiện" userId="df0de281-9bf6-4f1d-87f8-be05189e7f97" providerId="ADAL" clId="{FFE4C118-9140-2C4E-8D48-B54CE0C1B406}" dt="2023-09-25T15:24:11.520" v="2158" actId="20577"/>
          <ac:spMkLst>
            <pc:docMk/>
            <pc:sldMk cId="3703716413" sldId="328"/>
            <ac:spMk id="322" creationId="{00000000-0000-0000-0000-000000000000}"/>
          </ac:spMkLst>
        </pc:spChg>
        <pc:picChg chg="add mod">
          <ac:chgData name="Trần Minh Thiện" userId="df0de281-9bf6-4f1d-87f8-be05189e7f97" providerId="ADAL" clId="{FFE4C118-9140-2C4E-8D48-B54CE0C1B406}" dt="2023-09-25T15:13:05.466" v="1925" actId="14100"/>
          <ac:picMkLst>
            <pc:docMk/>
            <pc:sldMk cId="3703716413" sldId="328"/>
            <ac:picMk id="2" creationId="{E48FB688-E0C4-1483-55BF-5AEDB8738690}"/>
          </ac:picMkLst>
        </pc:picChg>
        <pc:picChg chg="add">
          <ac:chgData name="Trần Minh Thiện" userId="df0de281-9bf6-4f1d-87f8-be05189e7f97" providerId="ADAL" clId="{FFE4C118-9140-2C4E-8D48-B54CE0C1B406}" dt="2023-09-25T15:26:14.243" v="2159"/>
          <ac:picMkLst>
            <pc:docMk/>
            <pc:sldMk cId="3703716413" sldId="328"/>
            <ac:picMk id="3" creationId="{E5FF6834-5663-7CFA-9A6E-2FEBFF177D2F}"/>
          </ac:picMkLst>
        </pc:picChg>
      </pc:sldChg>
      <pc:sldChg chg="addSp delSp modSp add mod">
        <pc:chgData name="Trần Minh Thiện" userId="df0de281-9bf6-4f1d-87f8-be05189e7f97" providerId="ADAL" clId="{FFE4C118-9140-2C4E-8D48-B54CE0C1B406}" dt="2023-09-25T15:26:44.011" v="2168" actId="1076"/>
        <pc:sldMkLst>
          <pc:docMk/>
          <pc:sldMk cId="1962373075" sldId="329"/>
        </pc:sldMkLst>
        <pc:spChg chg="add mod">
          <ac:chgData name="Trần Minh Thiện" userId="df0de281-9bf6-4f1d-87f8-be05189e7f97" providerId="ADAL" clId="{FFE4C118-9140-2C4E-8D48-B54CE0C1B406}" dt="2023-09-25T15:26:40.100" v="2167" actId="478"/>
          <ac:spMkLst>
            <pc:docMk/>
            <pc:sldMk cId="1962373075" sldId="329"/>
            <ac:spMk id="5" creationId="{D1F9C679-2AE9-C718-9CCD-366F47CC98D3}"/>
          </ac:spMkLst>
        </pc:spChg>
        <pc:spChg chg="del mod">
          <ac:chgData name="Trần Minh Thiện" userId="df0de281-9bf6-4f1d-87f8-be05189e7f97" providerId="ADAL" clId="{FFE4C118-9140-2C4E-8D48-B54CE0C1B406}" dt="2023-09-25T15:26:40.100" v="2167" actId="478"/>
          <ac:spMkLst>
            <pc:docMk/>
            <pc:sldMk cId="1962373075" sldId="329"/>
            <ac:spMk id="322" creationId="{00000000-0000-0000-0000-000000000000}"/>
          </ac:spMkLst>
        </pc:spChg>
        <pc:picChg chg="del">
          <ac:chgData name="Trần Minh Thiện" userId="df0de281-9bf6-4f1d-87f8-be05189e7f97" providerId="ADAL" clId="{FFE4C118-9140-2C4E-8D48-B54CE0C1B406}" dt="2023-09-25T15:26:19.806" v="2161" actId="478"/>
          <ac:picMkLst>
            <pc:docMk/>
            <pc:sldMk cId="1962373075" sldId="329"/>
            <ac:picMk id="2" creationId="{E48FB688-E0C4-1483-55BF-5AEDB8738690}"/>
          </ac:picMkLst>
        </pc:picChg>
        <pc:picChg chg="mod">
          <ac:chgData name="Trần Minh Thiện" userId="df0de281-9bf6-4f1d-87f8-be05189e7f97" providerId="ADAL" clId="{FFE4C118-9140-2C4E-8D48-B54CE0C1B406}" dt="2023-09-25T15:26:44.011" v="2168" actId="1076"/>
          <ac:picMkLst>
            <pc:docMk/>
            <pc:sldMk cId="1962373075" sldId="329"/>
            <ac:picMk id="3" creationId="{E5FF6834-5663-7CFA-9A6E-2FEBFF177D2F}"/>
          </ac:picMkLst>
        </pc:picChg>
      </pc:sldChg>
      <pc:sldChg chg="addSp delSp modSp add del mod modNotesTx">
        <pc:chgData name="Trần Minh Thiện" userId="df0de281-9bf6-4f1d-87f8-be05189e7f97" providerId="ADAL" clId="{FFE4C118-9140-2C4E-8D48-B54CE0C1B406}" dt="2023-09-25T15:44:14.857" v="2339" actId="2696"/>
        <pc:sldMkLst>
          <pc:docMk/>
          <pc:sldMk cId="1353147670" sldId="330"/>
        </pc:sldMkLst>
        <pc:spChg chg="mod">
          <ac:chgData name="Trần Minh Thiện" userId="df0de281-9bf6-4f1d-87f8-be05189e7f97" providerId="ADAL" clId="{FFE4C118-9140-2C4E-8D48-B54CE0C1B406}" dt="2023-09-25T15:32:08.913" v="2194" actId="207"/>
          <ac:spMkLst>
            <pc:docMk/>
            <pc:sldMk cId="1353147670" sldId="330"/>
            <ac:spMk id="320" creationId="{00000000-0000-0000-0000-000000000000}"/>
          </ac:spMkLst>
        </pc:spChg>
        <pc:spChg chg="mod">
          <ac:chgData name="Trần Minh Thiện" userId="df0de281-9bf6-4f1d-87f8-be05189e7f97" providerId="ADAL" clId="{FFE4C118-9140-2C4E-8D48-B54CE0C1B406}" dt="2023-09-25T15:37:13.336" v="2325" actId="1076"/>
          <ac:spMkLst>
            <pc:docMk/>
            <pc:sldMk cId="1353147670" sldId="330"/>
            <ac:spMk id="322" creationId="{00000000-0000-0000-0000-000000000000}"/>
          </ac:spMkLst>
        </pc:spChg>
        <pc:picChg chg="add del mod">
          <ac:chgData name="Trần Minh Thiện" userId="df0de281-9bf6-4f1d-87f8-be05189e7f97" providerId="ADAL" clId="{FFE4C118-9140-2C4E-8D48-B54CE0C1B406}" dt="2023-09-25T15:39:32.685" v="2326" actId="478"/>
          <ac:picMkLst>
            <pc:docMk/>
            <pc:sldMk cId="1353147670" sldId="330"/>
            <ac:picMk id="2" creationId="{0F76BE90-13DA-EBC5-F021-FE1D3F34EAAC}"/>
          </ac:picMkLst>
        </pc:picChg>
        <pc:picChg chg="del">
          <ac:chgData name="Trần Minh Thiện" userId="df0de281-9bf6-4f1d-87f8-be05189e7f97" providerId="ADAL" clId="{FFE4C118-9140-2C4E-8D48-B54CE0C1B406}" dt="2023-09-25T15:32:34.541" v="2196" actId="478"/>
          <ac:picMkLst>
            <pc:docMk/>
            <pc:sldMk cId="1353147670" sldId="330"/>
            <ac:picMk id="3" creationId="{4F928CBC-AA6F-5F42-8398-56CAEF24EF75}"/>
          </ac:picMkLst>
        </pc:picChg>
        <pc:picChg chg="del">
          <ac:chgData name="Trần Minh Thiện" userId="df0de281-9bf6-4f1d-87f8-be05189e7f97" providerId="ADAL" clId="{FFE4C118-9140-2C4E-8D48-B54CE0C1B406}" dt="2023-09-25T15:32:35.057" v="2197" actId="478"/>
          <ac:picMkLst>
            <pc:docMk/>
            <pc:sldMk cId="1353147670" sldId="330"/>
            <ac:picMk id="4" creationId="{1896E541-0489-37BA-3383-869E3EAB69CF}"/>
          </ac:picMkLst>
        </pc:picChg>
        <pc:picChg chg="add mod">
          <ac:chgData name="Trần Minh Thiện" userId="df0de281-9bf6-4f1d-87f8-be05189e7f97" providerId="ADAL" clId="{FFE4C118-9140-2C4E-8D48-B54CE0C1B406}" dt="2023-09-25T15:39:45.140" v="2330" actId="1076"/>
          <ac:picMkLst>
            <pc:docMk/>
            <pc:sldMk cId="1353147670" sldId="330"/>
            <ac:picMk id="5" creationId="{6D590BA1-FC8A-54B9-05EA-9C5E4EC8C858}"/>
          </ac:picMkLst>
        </pc:picChg>
      </pc:sldChg>
      <pc:sldChg chg="modSp add mod modNotesTx">
        <pc:chgData name="Trần Minh Thiện" userId="df0de281-9bf6-4f1d-87f8-be05189e7f97" providerId="ADAL" clId="{FFE4C118-9140-2C4E-8D48-B54CE0C1B406}" dt="2023-09-25T15:42:22.043" v="2338" actId="12"/>
        <pc:sldMkLst>
          <pc:docMk/>
          <pc:sldMk cId="3999441543" sldId="331"/>
        </pc:sldMkLst>
        <pc:spChg chg="mod">
          <ac:chgData name="Trần Minh Thiện" userId="df0de281-9bf6-4f1d-87f8-be05189e7f97" providerId="ADAL" clId="{FFE4C118-9140-2C4E-8D48-B54CE0C1B406}" dt="2023-09-25T15:41:22.553" v="2334" actId="20577"/>
          <ac:spMkLst>
            <pc:docMk/>
            <pc:sldMk cId="3999441543" sldId="331"/>
            <ac:spMk id="322" creationId="{00000000-0000-0000-0000-000000000000}"/>
          </ac:spMkLst>
        </pc:spChg>
      </pc:sldChg>
      <pc:sldChg chg="addSp delSp modSp add mod modNotesTx">
        <pc:chgData name="Trần Minh Thiện" userId="df0de281-9bf6-4f1d-87f8-be05189e7f97" providerId="ADAL" clId="{FFE4C118-9140-2C4E-8D48-B54CE0C1B406}" dt="2023-09-25T15:47:13.674" v="2391" actId="14100"/>
        <pc:sldMkLst>
          <pc:docMk/>
          <pc:sldMk cId="3487938892" sldId="332"/>
        </pc:sldMkLst>
        <pc:spChg chg="mod">
          <ac:chgData name="Trần Minh Thiện" userId="df0de281-9bf6-4f1d-87f8-be05189e7f97" providerId="ADAL" clId="{FFE4C118-9140-2C4E-8D48-B54CE0C1B406}" dt="2023-09-25T15:47:10.812" v="2390" actId="14100"/>
          <ac:spMkLst>
            <pc:docMk/>
            <pc:sldMk cId="3487938892" sldId="332"/>
            <ac:spMk id="322" creationId="{00000000-0000-0000-0000-000000000000}"/>
          </ac:spMkLst>
        </pc:spChg>
        <pc:picChg chg="add mod">
          <ac:chgData name="Trần Minh Thiện" userId="df0de281-9bf6-4f1d-87f8-be05189e7f97" providerId="ADAL" clId="{FFE4C118-9140-2C4E-8D48-B54CE0C1B406}" dt="2023-09-25T15:47:13.674" v="2391" actId="14100"/>
          <ac:picMkLst>
            <pc:docMk/>
            <pc:sldMk cId="3487938892" sldId="332"/>
            <ac:picMk id="2" creationId="{FFCAC4BA-6E43-F166-1A1F-CCA412F5CCDE}"/>
          </ac:picMkLst>
        </pc:picChg>
        <pc:picChg chg="del">
          <ac:chgData name="Trần Minh Thiện" userId="df0de281-9bf6-4f1d-87f8-be05189e7f97" providerId="ADAL" clId="{FFE4C118-9140-2C4E-8D48-B54CE0C1B406}" dt="2023-09-25T15:44:29.174" v="2340" actId="478"/>
          <ac:picMkLst>
            <pc:docMk/>
            <pc:sldMk cId="3487938892" sldId="332"/>
            <ac:picMk id="5" creationId="{6D590BA1-FC8A-54B9-05EA-9C5E4EC8C858}"/>
          </ac:picMkLst>
        </pc:picChg>
      </pc:sldChg>
    </pc:docChg>
  </pc:docChgLst>
  <pc:docChgLst>
    <pc:chgData name="Đặng Hoàng Minh Triết" userId="S::22c11048@student.hcmus.edu.vn::2aa32c98-3b07-417f-91d4-a2ce57bb783a" providerId="AD" clId="Web-{BB8DE810-284D-53BD-87B3-C0A9F0380FE0}"/>
    <pc:docChg chg="modSld">
      <pc:chgData name="Đặng Hoàng Minh Triết" userId="S::22c11048@student.hcmus.edu.vn::2aa32c98-3b07-417f-91d4-a2ce57bb783a" providerId="AD" clId="Web-{BB8DE810-284D-53BD-87B3-C0A9F0380FE0}" dt="2023-09-25T03:38:47.880" v="7" actId="14100"/>
      <pc:docMkLst>
        <pc:docMk/>
      </pc:docMkLst>
      <pc:sldChg chg="modSp">
        <pc:chgData name="Đặng Hoàng Minh Triết" userId="S::22c11048@student.hcmus.edu.vn::2aa32c98-3b07-417f-91d4-a2ce57bb783a" providerId="AD" clId="Web-{BB8DE810-284D-53BD-87B3-C0A9F0380FE0}" dt="2023-09-25T03:38:47.880" v="7" actId="14100"/>
        <pc:sldMkLst>
          <pc:docMk/>
          <pc:sldMk cId="2072714135" sldId="312"/>
        </pc:sldMkLst>
        <pc:spChg chg="mod">
          <ac:chgData name="Đặng Hoàng Minh Triết" userId="S::22c11048@student.hcmus.edu.vn::2aa32c98-3b07-417f-91d4-a2ce57bb783a" providerId="AD" clId="Web-{BB8DE810-284D-53BD-87B3-C0A9F0380FE0}" dt="2023-09-25T03:38:47.880" v="7" actId="14100"/>
          <ac:spMkLst>
            <pc:docMk/>
            <pc:sldMk cId="2072714135" sldId="312"/>
            <ac:spMk id="322" creationId="{00000000-0000-0000-0000-000000000000}"/>
          </ac:spMkLst>
        </pc:spChg>
      </pc:sldChg>
    </pc:docChg>
  </pc:docChgLst>
  <pc:docChgLst>
    <pc:chgData name="Đặng Hoàng Minh Triết" userId="2aa32c98-3b07-417f-91d4-a2ce57bb783a" providerId="ADAL" clId="{42BF074F-14ED-4F89-951D-815ECB9FB2AA}"/>
    <pc:docChg chg="undo redo custSel addSld modSld sldOrd">
      <pc:chgData name="Đặng Hoàng Minh Triết" userId="2aa32c98-3b07-417f-91d4-a2ce57bb783a" providerId="ADAL" clId="{42BF074F-14ED-4F89-951D-815ECB9FB2AA}" dt="2023-09-23T15:40:41.533" v="6570" actId="1076"/>
      <pc:docMkLst>
        <pc:docMk/>
      </pc:docMkLst>
      <pc:sldChg chg="addSp delSp modSp mod ord modNotesTx">
        <pc:chgData name="Đặng Hoàng Minh Triết" userId="2aa32c98-3b07-417f-91d4-a2ce57bb783a" providerId="ADAL" clId="{42BF074F-14ED-4F89-951D-815ECB9FB2AA}" dt="2023-09-23T15:30:36.248" v="5619" actId="14100"/>
        <pc:sldMkLst>
          <pc:docMk/>
          <pc:sldMk cId="2445922029" sldId="309"/>
        </pc:sldMkLst>
        <pc:spChg chg="add del mod ord">
          <ac:chgData name="Đặng Hoàng Minh Triết" userId="2aa32c98-3b07-417f-91d4-a2ce57bb783a" providerId="ADAL" clId="{42BF074F-14ED-4F89-951D-815ECB9FB2AA}" dt="2023-09-23T15:23:27.664" v="4814" actId="478"/>
          <ac:spMkLst>
            <pc:docMk/>
            <pc:sldMk cId="2445922029" sldId="309"/>
            <ac:spMk id="4" creationId="{2463A4BD-8D63-B723-5E6F-01680338D6F0}"/>
          </ac:spMkLst>
        </pc:spChg>
        <pc:spChg chg="add del">
          <ac:chgData name="Đặng Hoàng Minh Triết" userId="2aa32c98-3b07-417f-91d4-a2ce57bb783a" providerId="ADAL" clId="{42BF074F-14ED-4F89-951D-815ECB9FB2AA}" dt="2023-09-23T15:22:48.747" v="4786"/>
          <ac:spMkLst>
            <pc:docMk/>
            <pc:sldMk cId="2445922029" sldId="309"/>
            <ac:spMk id="11" creationId="{E19A41B8-A23D-F893-0D4B-DCE667C22550}"/>
          </ac:spMkLst>
        </pc:spChg>
        <pc:spChg chg="add del">
          <ac:chgData name="Đặng Hoàng Minh Triết" userId="2aa32c98-3b07-417f-91d4-a2ce57bb783a" providerId="ADAL" clId="{42BF074F-14ED-4F89-951D-815ECB9FB2AA}" dt="2023-09-23T15:22:48.747" v="4786"/>
          <ac:spMkLst>
            <pc:docMk/>
            <pc:sldMk cId="2445922029" sldId="309"/>
            <ac:spMk id="12" creationId="{32F449AD-7870-9CC7-AF96-A6CA494E61E4}"/>
          </ac:spMkLst>
        </pc:spChg>
        <pc:spChg chg="add del">
          <ac:chgData name="Đặng Hoàng Minh Triết" userId="2aa32c98-3b07-417f-91d4-a2ce57bb783a" providerId="ADAL" clId="{42BF074F-14ED-4F89-951D-815ECB9FB2AA}" dt="2023-09-23T15:22:48.747" v="4786"/>
          <ac:spMkLst>
            <pc:docMk/>
            <pc:sldMk cId="2445922029" sldId="309"/>
            <ac:spMk id="13" creationId="{A2AC653F-296D-4732-6482-FFB408080065}"/>
          </ac:spMkLst>
        </pc:spChg>
        <pc:spChg chg="add del">
          <ac:chgData name="Đặng Hoàng Minh Triết" userId="2aa32c98-3b07-417f-91d4-a2ce57bb783a" providerId="ADAL" clId="{42BF074F-14ED-4F89-951D-815ECB9FB2AA}" dt="2023-09-23T15:22:48.747" v="4786"/>
          <ac:spMkLst>
            <pc:docMk/>
            <pc:sldMk cId="2445922029" sldId="309"/>
            <ac:spMk id="14" creationId="{1C2ACF94-DAB2-69DD-ABF2-80DDC7D0396E}"/>
          </ac:spMkLst>
        </pc:spChg>
        <pc:spChg chg="add del">
          <ac:chgData name="Đặng Hoàng Minh Triết" userId="2aa32c98-3b07-417f-91d4-a2ce57bb783a" providerId="ADAL" clId="{42BF074F-14ED-4F89-951D-815ECB9FB2AA}" dt="2023-09-23T15:22:56.310" v="4795"/>
          <ac:spMkLst>
            <pc:docMk/>
            <pc:sldMk cId="2445922029" sldId="309"/>
            <ac:spMk id="15" creationId="{9502D99D-40FF-C302-D13C-185D1BE499D9}"/>
          </ac:spMkLst>
        </pc:spChg>
        <pc:spChg chg="add del">
          <ac:chgData name="Đặng Hoàng Minh Triết" userId="2aa32c98-3b07-417f-91d4-a2ce57bb783a" providerId="ADAL" clId="{42BF074F-14ED-4F89-951D-815ECB9FB2AA}" dt="2023-09-23T15:22:56.310" v="4795"/>
          <ac:spMkLst>
            <pc:docMk/>
            <pc:sldMk cId="2445922029" sldId="309"/>
            <ac:spMk id="16" creationId="{B0119685-ED63-39F2-BF87-C9489571A4D0}"/>
          </ac:spMkLst>
        </pc:spChg>
        <pc:spChg chg="add del">
          <ac:chgData name="Đặng Hoàng Minh Triết" userId="2aa32c98-3b07-417f-91d4-a2ce57bb783a" providerId="ADAL" clId="{42BF074F-14ED-4F89-951D-815ECB9FB2AA}" dt="2023-09-23T15:22:56.310" v="4795"/>
          <ac:spMkLst>
            <pc:docMk/>
            <pc:sldMk cId="2445922029" sldId="309"/>
            <ac:spMk id="17" creationId="{72E65020-2FDE-8D28-DC67-E554389B9A2A}"/>
          </ac:spMkLst>
        </pc:spChg>
        <pc:spChg chg="add del">
          <ac:chgData name="Đặng Hoàng Minh Triết" userId="2aa32c98-3b07-417f-91d4-a2ce57bb783a" providerId="ADAL" clId="{42BF074F-14ED-4F89-951D-815ECB9FB2AA}" dt="2023-09-23T15:22:56.310" v="4795"/>
          <ac:spMkLst>
            <pc:docMk/>
            <pc:sldMk cId="2445922029" sldId="309"/>
            <ac:spMk id="18" creationId="{31716F51-A273-68F4-B6C9-C2F844D21E5E}"/>
          </ac:spMkLst>
        </pc:spChg>
        <pc:spChg chg="mod">
          <ac:chgData name="Đặng Hoàng Minh Triết" userId="2aa32c98-3b07-417f-91d4-a2ce57bb783a" providerId="ADAL" clId="{42BF074F-14ED-4F89-951D-815ECB9FB2AA}" dt="2023-09-23T15:18:28.781" v="4288" actId="14100"/>
          <ac:spMkLst>
            <pc:docMk/>
            <pc:sldMk cId="2445922029" sldId="309"/>
            <ac:spMk id="320" creationId="{00000000-0000-0000-0000-000000000000}"/>
          </ac:spMkLst>
        </pc:spChg>
        <pc:spChg chg="mod">
          <ac:chgData name="Đặng Hoàng Minh Triết" userId="2aa32c98-3b07-417f-91d4-a2ce57bb783a" providerId="ADAL" clId="{42BF074F-14ED-4F89-951D-815ECB9FB2AA}" dt="2023-09-23T15:30:36.248" v="5619" actId="14100"/>
          <ac:spMkLst>
            <pc:docMk/>
            <pc:sldMk cId="2445922029" sldId="309"/>
            <ac:spMk id="322" creationId="{00000000-0000-0000-0000-000000000000}"/>
          </ac:spMkLst>
        </pc:spChg>
        <pc:picChg chg="add del mod">
          <ac:chgData name="Đặng Hoàng Minh Triết" userId="2aa32c98-3b07-417f-91d4-a2ce57bb783a" providerId="ADAL" clId="{42BF074F-14ED-4F89-951D-815ECB9FB2AA}" dt="2023-09-23T15:23:26.476" v="4813" actId="478"/>
          <ac:picMkLst>
            <pc:docMk/>
            <pc:sldMk cId="2445922029" sldId="309"/>
            <ac:picMk id="2" creationId="{9C57816D-39FA-BBDF-CF3E-534EE8D500AC}"/>
          </ac:picMkLst>
        </pc:picChg>
        <pc:picChg chg="del">
          <ac:chgData name="Đặng Hoàng Minh Triết" userId="2aa32c98-3b07-417f-91d4-a2ce57bb783a" providerId="ADAL" clId="{42BF074F-14ED-4F89-951D-815ECB9FB2AA}" dt="2023-09-23T13:55:38.513" v="13" actId="478"/>
          <ac:picMkLst>
            <pc:docMk/>
            <pc:sldMk cId="2445922029" sldId="309"/>
            <ac:picMk id="2" creationId="{FE0DAE51-C523-E77B-B5E6-BBCF25CD0EE6}"/>
          </ac:picMkLst>
        </pc:picChg>
        <pc:picChg chg="add del mod">
          <ac:chgData name="Đặng Hoàng Minh Triết" userId="2aa32c98-3b07-417f-91d4-a2ce57bb783a" providerId="ADAL" clId="{42BF074F-14ED-4F89-951D-815ECB9FB2AA}" dt="2023-09-23T15:23:29.016" v="4815" actId="478"/>
          <ac:picMkLst>
            <pc:docMk/>
            <pc:sldMk cId="2445922029" sldId="309"/>
            <ac:picMk id="6" creationId="{A55A5A0F-63FC-32C5-E241-4B32E043D4BE}"/>
          </ac:picMkLst>
        </pc:picChg>
        <pc:picChg chg="add del mod">
          <ac:chgData name="Đặng Hoàng Minh Triết" userId="2aa32c98-3b07-417f-91d4-a2ce57bb783a" providerId="ADAL" clId="{42BF074F-14ED-4F89-951D-815ECB9FB2AA}" dt="2023-09-23T15:23:30.152" v="4816" actId="478"/>
          <ac:picMkLst>
            <pc:docMk/>
            <pc:sldMk cId="2445922029" sldId="309"/>
            <ac:picMk id="8" creationId="{9C964600-8751-B80A-ACF3-133FB94981BA}"/>
          </ac:picMkLst>
        </pc:picChg>
        <pc:picChg chg="add del mod">
          <ac:chgData name="Đặng Hoàng Minh Triết" userId="2aa32c98-3b07-417f-91d4-a2ce57bb783a" providerId="ADAL" clId="{42BF074F-14ED-4F89-951D-815ECB9FB2AA}" dt="2023-09-23T15:23:31.488" v="4817" actId="478"/>
          <ac:picMkLst>
            <pc:docMk/>
            <pc:sldMk cId="2445922029" sldId="309"/>
            <ac:picMk id="10" creationId="{C81AC61E-D086-42EB-C4CC-C0C29C4473F4}"/>
          </ac:picMkLst>
        </pc:picChg>
        <pc:picChg chg="add mod">
          <ac:chgData name="Đặng Hoàng Minh Triết" userId="2aa32c98-3b07-417f-91d4-a2ce57bb783a" providerId="ADAL" clId="{42BF074F-14ED-4F89-951D-815ECB9FB2AA}" dt="2023-09-23T15:28:00.664" v="4916"/>
          <ac:picMkLst>
            <pc:docMk/>
            <pc:sldMk cId="2445922029" sldId="309"/>
            <ac:picMk id="19" creationId="{2F65A8CC-84CC-3D62-3FCD-254DE7612D4E}"/>
          </ac:picMkLst>
        </pc:picChg>
        <pc:picChg chg="add del">
          <ac:chgData name="Đặng Hoàng Minh Triết" userId="2aa32c98-3b07-417f-91d4-a2ce57bb783a" providerId="ADAL" clId="{42BF074F-14ED-4F89-951D-815ECB9FB2AA}" dt="2023-09-23T15:22:48.747" v="4786"/>
          <ac:picMkLst>
            <pc:docMk/>
            <pc:sldMk cId="2445922029" sldId="309"/>
            <ac:picMk id="1025" creationId="{525A73AC-C1FC-864B-0C76-F12894F28A61}"/>
          </ac:picMkLst>
        </pc:picChg>
        <pc:picChg chg="add del">
          <ac:chgData name="Đặng Hoàng Minh Triết" userId="2aa32c98-3b07-417f-91d4-a2ce57bb783a" providerId="ADAL" clId="{42BF074F-14ED-4F89-951D-815ECB9FB2AA}" dt="2023-09-23T15:22:48.747" v="4786"/>
          <ac:picMkLst>
            <pc:docMk/>
            <pc:sldMk cId="2445922029" sldId="309"/>
            <ac:picMk id="1026" creationId="{A9F0C0EB-4371-EE04-A71F-33763E7C68C7}"/>
          </ac:picMkLst>
        </pc:picChg>
        <pc:picChg chg="add del">
          <ac:chgData name="Đặng Hoàng Minh Triết" userId="2aa32c98-3b07-417f-91d4-a2ce57bb783a" providerId="ADAL" clId="{42BF074F-14ED-4F89-951D-815ECB9FB2AA}" dt="2023-09-23T15:22:48.747" v="4786"/>
          <ac:picMkLst>
            <pc:docMk/>
            <pc:sldMk cId="2445922029" sldId="309"/>
            <ac:picMk id="1027" creationId="{B864D69D-49C5-B52C-F6FC-2CB4EE1DA566}"/>
          </ac:picMkLst>
        </pc:picChg>
        <pc:picChg chg="add del">
          <ac:chgData name="Đặng Hoàng Minh Triết" userId="2aa32c98-3b07-417f-91d4-a2ce57bb783a" providerId="ADAL" clId="{42BF074F-14ED-4F89-951D-815ECB9FB2AA}" dt="2023-09-23T15:22:56.310" v="4795"/>
          <ac:picMkLst>
            <pc:docMk/>
            <pc:sldMk cId="2445922029" sldId="309"/>
            <ac:picMk id="1032" creationId="{9E81BA8B-DB45-A3F4-57D1-42D832264AC0}"/>
          </ac:picMkLst>
        </pc:picChg>
        <pc:picChg chg="add del">
          <ac:chgData name="Đặng Hoàng Minh Triết" userId="2aa32c98-3b07-417f-91d4-a2ce57bb783a" providerId="ADAL" clId="{42BF074F-14ED-4F89-951D-815ECB9FB2AA}" dt="2023-09-23T15:22:56.310" v="4795"/>
          <ac:picMkLst>
            <pc:docMk/>
            <pc:sldMk cId="2445922029" sldId="309"/>
            <ac:picMk id="1033" creationId="{34E0AF78-ECBF-34D6-3987-5C60D1BFD9DD}"/>
          </ac:picMkLst>
        </pc:picChg>
        <pc:picChg chg="add del">
          <ac:chgData name="Đặng Hoàng Minh Triết" userId="2aa32c98-3b07-417f-91d4-a2ce57bb783a" providerId="ADAL" clId="{42BF074F-14ED-4F89-951D-815ECB9FB2AA}" dt="2023-09-23T15:22:56.310" v="4795"/>
          <ac:picMkLst>
            <pc:docMk/>
            <pc:sldMk cId="2445922029" sldId="309"/>
            <ac:picMk id="1034" creationId="{D51C8F7E-D280-EEAE-988C-A20E6279ACA3}"/>
          </ac:picMkLst>
        </pc:picChg>
      </pc:sldChg>
      <pc:sldChg chg="modSp add mod ord">
        <pc:chgData name="Đặng Hoàng Minh Triết" userId="2aa32c98-3b07-417f-91d4-a2ce57bb783a" providerId="ADAL" clId="{42BF074F-14ED-4F89-951D-815ECB9FB2AA}" dt="2023-09-23T15:15:03.648" v="3911"/>
        <pc:sldMkLst>
          <pc:docMk/>
          <pc:sldMk cId="3549880851" sldId="310"/>
        </pc:sldMkLst>
        <pc:spChg chg="mod">
          <ac:chgData name="Đặng Hoàng Minh Triết" userId="2aa32c98-3b07-417f-91d4-a2ce57bb783a" providerId="ADAL" clId="{42BF074F-14ED-4F89-951D-815ECB9FB2AA}" dt="2023-09-23T15:14:22.596" v="3903" actId="14100"/>
          <ac:spMkLst>
            <pc:docMk/>
            <pc:sldMk cId="3549880851" sldId="310"/>
            <ac:spMk id="4" creationId="{2463A4BD-8D63-B723-5E6F-01680338D6F0}"/>
          </ac:spMkLst>
        </pc:spChg>
        <pc:spChg chg="mod">
          <ac:chgData name="Đặng Hoàng Minh Triết" userId="2aa32c98-3b07-417f-91d4-a2ce57bb783a" providerId="ADAL" clId="{42BF074F-14ED-4F89-951D-815ECB9FB2AA}" dt="2023-09-23T15:14:53.188" v="3907" actId="14100"/>
          <ac:spMkLst>
            <pc:docMk/>
            <pc:sldMk cId="3549880851" sldId="310"/>
            <ac:spMk id="322" creationId="{00000000-0000-0000-0000-000000000000}"/>
          </ac:spMkLst>
        </pc:spChg>
        <pc:picChg chg="mod">
          <ac:chgData name="Đặng Hoàng Minh Triết" userId="2aa32c98-3b07-417f-91d4-a2ce57bb783a" providerId="ADAL" clId="{42BF074F-14ED-4F89-951D-815ECB9FB2AA}" dt="2023-09-23T15:14:29.187" v="3904" actId="1076"/>
          <ac:picMkLst>
            <pc:docMk/>
            <pc:sldMk cId="3549880851" sldId="310"/>
            <ac:picMk id="2" creationId="{9C57816D-39FA-BBDF-CF3E-534EE8D500AC}"/>
          </ac:picMkLst>
        </pc:picChg>
      </pc:sldChg>
      <pc:sldChg chg="addSp modSp add mod">
        <pc:chgData name="Đặng Hoàng Minh Triết" userId="2aa32c98-3b07-417f-91d4-a2ce57bb783a" providerId="ADAL" clId="{42BF074F-14ED-4F89-951D-815ECB9FB2AA}" dt="2023-09-23T15:40:41.533" v="6570" actId="1076"/>
        <pc:sldMkLst>
          <pc:docMk/>
          <pc:sldMk cId="770824659" sldId="311"/>
        </pc:sldMkLst>
        <pc:spChg chg="mod">
          <ac:chgData name="Đặng Hoàng Minh Triết" userId="2aa32c98-3b07-417f-91d4-a2ce57bb783a" providerId="ADAL" clId="{42BF074F-14ED-4F89-951D-815ECB9FB2AA}" dt="2023-09-23T15:40:21.656" v="6568" actId="20577"/>
          <ac:spMkLst>
            <pc:docMk/>
            <pc:sldMk cId="770824659" sldId="311"/>
            <ac:spMk id="322" creationId="{00000000-0000-0000-0000-000000000000}"/>
          </ac:spMkLst>
        </pc:spChg>
        <pc:picChg chg="add mod">
          <ac:chgData name="Đặng Hoàng Minh Triết" userId="2aa32c98-3b07-417f-91d4-a2ce57bb783a" providerId="ADAL" clId="{42BF074F-14ED-4F89-951D-815ECB9FB2AA}" dt="2023-09-23T15:40:41.533" v="6570" actId="1076"/>
          <ac:picMkLst>
            <pc:docMk/>
            <pc:sldMk cId="770824659" sldId="311"/>
            <ac:picMk id="2" creationId="{CABB36FB-D3D6-A0A6-441A-AD2D126A9FF7}"/>
          </ac:picMkLst>
        </pc:picChg>
        <pc:picChg chg="add mod">
          <ac:chgData name="Đặng Hoàng Minh Triết" userId="2aa32c98-3b07-417f-91d4-a2ce57bb783a" providerId="ADAL" clId="{42BF074F-14ED-4F89-951D-815ECB9FB2AA}" dt="2023-09-23T15:40:38.374" v="6569" actId="1076"/>
          <ac:picMkLst>
            <pc:docMk/>
            <pc:sldMk cId="770824659" sldId="311"/>
            <ac:picMk id="4" creationId="{7229EEEE-A34E-A444-DDED-DCD23A54EA2F}"/>
          </ac:picMkLst>
        </pc:picChg>
      </pc:sldChg>
    </pc:docChg>
  </pc:docChgLst>
  <pc:docChgLst>
    <pc:chgData name="Trần Minh Thiện" userId="S::22c11024@student.hcmus.edu.vn::df0de281-9bf6-4f1d-87f8-be05189e7f97" providerId="AD" clId="Web-{41B1D966-7EEF-B2C8-C4C9-14BBD683633F}"/>
    <pc:docChg chg="addSld delSld modSld">
      <pc:chgData name="Trần Minh Thiện" userId="S::22c11024@student.hcmus.edu.vn::df0de281-9bf6-4f1d-87f8-be05189e7f97" providerId="AD" clId="Web-{41B1D966-7EEF-B2C8-C4C9-14BBD683633F}" dt="2023-10-07T03:33:31.988" v="53" actId="20577"/>
      <pc:docMkLst>
        <pc:docMk/>
      </pc:docMkLst>
      <pc:sldChg chg="del">
        <pc:chgData name="Trần Minh Thiện" userId="S::22c11024@student.hcmus.edu.vn::df0de281-9bf6-4f1d-87f8-be05189e7f97" providerId="AD" clId="Web-{41B1D966-7EEF-B2C8-C4C9-14BBD683633F}" dt="2023-10-07T02:48:39.659" v="1"/>
        <pc:sldMkLst>
          <pc:docMk/>
          <pc:sldMk cId="0" sldId="256"/>
        </pc:sldMkLst>
      </pc:sldChg>
      <pc:sldChg chg="modSp">
        <pc:chgData name="Trần Minh Thiện" userId="S::22c11024@student.hcmus.edu.vn::df0de281-9bf6-4f1d-87f8-be05189e7f97" providerId="AD" clId="Web-{41B1D966-7EEF-B2C8-C4C9-14BBD683633F}" dt="2023-10-07T03:33:31.988" v="53" actId="20577"/>
        <pc:sldMkLst>
          <pc:docMk/>
          <pc:sldMk cId="2706461236" sldId="308"/>
        </pc:sldMkLst>
        <pc:spChg chg="mod">
          <ac:chgData name="Trần Minh Thiện" userId="S::22c11024@student.hcmus.edu.vn::df0de281-9bf6-4f1d-87f8-be05189e7f97" providerId="AD" clId="Web-{41B1D966-7EEF-B2C8-C4C9-14BBD683633F}" dt="2023-10-07T03:33:31.988" v="53" actId="20577"/>
          <ac:spMkLst>
            <pc:docMk/>
            <pc:sldMk cId="2706461236" sldId="308"/>
            <ac:spMk id="322" creationId="{00000000-0000-0000-0000-000000000000}"/>
          </ac:spMkLst>
        </pc:spChg>
      </pc:sldChg>
      <pc:sldChg chg="delSp modSp add replId">
        <pc:chgData name="Trần Minh Thiện" userId="S::22c11024@student.hcmus.edu.vn::df0de281-9bf6-4f1d-87f8-be05189e7f97" providerId="AD" clId="Web-{41B1D966-7EEF-B2C8-C4C9-14BBD683633F}" dt="2023-10-07T02:50:42.193" v="49" actId="20577"/>
        <pc:sldMkLst>
          <pc:docMk/>
          <pc:sldMk cId="3655095951" sldId="338"/>
        </pc:sldMkLst>
        <pc:spChg chg="mod">
          <ac:chgData name="Trần Minh Thiện" userId="S::22c11024@student.hcmus.edu.vn::df0de281-9bf6-4f1d-87f8-be05189e7f97" providerId="AD" clId="Web-{41B1D966-7EEF-B2C8-C4C9-14BBD683633F}" dt="2023-10-07T02:50:42.193" v="49" actId="20577"/>
          <ac:spMkLst>
            <pc:docMk/>
            <pc:sldMk cId="3655095951" sldId="338"/>
            <ac:spMk id="220" creationId="{00000000-0000-0000-0000-000000000000}"/>
          </ac:spMkLst>
        </pc:spChg>
        <pc:spChg chg="mod">
          <ac:chgData name="Trần Minh Thiện" userId="S::22c11024@student.hcmus.edu.vn::df0de281-9bf6-4f1d-87f8-be05189e7f97" providerId="AD" clId="Web-{41B1D966-7EEF-B2C8-C4C9-14BBD683633F}" dt="2023-10-07T02:50:29.427" v="48" actId="1076"/>
          <ac:spMkLst>
            <pc:docMk/>
            <pc:sldMk cId="3655095951" sldId="338"/>
            <ac:spMk id="221" creationId="{00000000-0000-0000-0000-000000000000}"/>
          </ac:spMkLst>
        </pc:spChg>
        <pc:grpChg chg="del">
          <ac:chgData name="Trần Minh Thiện" userId="S::22c11024@student.hcmus.edu.vn::df0de281-9bf6-4f1d-87f8-be05189e7f97" providerId="AD" clId="Web-{41B1D966-7EEF-B2C8-C4C9-14BBD683633F}" dt="2023-10-07T02:48:55.644" v="3"/>
          <ac:grpSpMkLst>
            <pc:docMk/>
            <pc:sldMk cId="3655095951" sldId="338"/>
            <ac:grpSpMk id="222" creationId="{00000000-0000-0000-0000-000000000000}"/>
          </ac:grpSpMkLst>
        </pc:grpChg>
      </pc:sldChg>
      <pc:sldChg chg="add replId">
        <pc:chgData name="Trần Minh Thiện" userId="S::22c11024@student.hcmus.edu.vn::df0de281-9bf6-4f1d-87f8-be05189e7f97" providerId="AD" clId="Web-{41B1D966-7EEF-B2C8-C4C9-14BBD683633F}" dt="2023-10-07T02:48:46.065" v="2"/>
        <pc:sldMkLst>
          <pc:docMk/>
          <pc:sldMk cId="1067088305" sldId="339"/>
        </pc:sldMkLst>
      </pc:sldChg>
    </pc:docChg>
  </pc:docChgLst>
  <pc:docChgLst>
    <pc:chgData name="Đặng Hoàng Minh Triết" userId="S::22c11048@student.hcmus.edu.vn::2aa32c98-3b07-417f-91d4-a2ce57bb783a" providerId="AD" clId="Web-{7950D8EA-81FA-205C-4119-5973393719D8}"/>
    <pc:docChg chg="addSld modSld">
      <pc:chgData name="Đặng Hoàng Minh Triết" userId="S::22c11048@student.hcmus.edu.vn::2aa32c98-3b07-417f-91d4-a2ce57bb783a" providerId="AD" clId="Web-{7950D8EA-81FA-205C-4119-5973393719D8}" dt="2023-09-28T14:05:21.605" v="66" actId="20577"/>
      <pc:docMkLst>
        <pc:docMk/>
      </pc:docMkLst>
      <pc:sldChg chg="modSp">
        <pc:chgData name="Đặng Hoàng Minh Triết" userId="S::22c11048@student.hcmus.edu.vn::2aa32c98-3b07-417f-91d4-a2ce57bb783a" providerId="AD" clId="Web-{7950D8EA-81FA-205C-4119-5973393719D8}" dt="2023-09-28T14:05:21.605" v="66" actId="20577"/>
        <pc:sldMkLst>
          <pc:docMk/>
          <pc:sldMk cId="3549880851" sldId="310"/>
        </pc:sldMkLst>
        <pc:spChg chg="mod">
          <ac:chgData name="Đặng Hoàng Minh Triết" userId="S::22c11048@student.hcmus.edu.vn::2aa32c98-3b07-417f-91d4-a2ce57bb783a" providerId="AD" clId="Web-{7950D8EA-81FA-205C-4119-5973393719D8}" dt="2023-09-28T14:05:21.605" v="66" actId="20577"/>
          <ac:spMkLst>
            <pc:docMk/>
            <pc:sldMk cId="3549880851" sldId="310"/>
            <ac:spMk id="322" creationId="{00000000-0000-0000-0000-000000000000}"/>
          </ac:spMkLst>
        </pc:spChg>
      </pc:sldChg>
      <pc:sldChg chg="delSp modSp">
        <pc:chgData name="Đặng Hoàng Minh Triết" userId="S::22c11048@student.hcmus.edu.vn::2aa32c98-3b07-417f-91d4-a2ce57bb783a" providerId="AD" clId="Web-{7950D8EA-81FA-205C-4119-5973393719D8}" dt="2023-09-28T13:37:35.722" v="42" actId="1076"/>
        <pc:sldMkLst>
          <pc:docMk/>
          <pc:sldMk cId="770824659" sldId="311"/>
        </pc:sldMkLst>
        <pc:spChg chg="mod">
          <ac:chgData name="Đặng Hoàng Minh Triết" userId="S::22c11048@student.hcmus.edu.vn::2aa32c98-3b07-417f-91d4-a2ce57bb783a" providerId="AD" clId="Web-{7950D8EA-81FA-205C-4119-5973393719D8}" dt="2023-09-28T13:36:22.142" v="27" actId="14100"/>
          <ac:spMkLst>
            <pc:docMk/>
            <pc:sldMk cId="770824659" sldId="311"/>
            <ac:spMk id="322" creationId="{00000000-0000-0000-0000-000000000000}"/>
          </ac:spMkLst>
        </pc:spChg>
        <pc:picChg chg="del mod">
          <ac:chgData name="Đặng Hoàng Minh Triết" userId="S::22c11048@student.hcmus.edu.vn::2aa32c98-3b07-417f-91d4-a2ce57bb783a" providerId="AD" clId="Web-{7950D8EA-81FA-205C-4119-5973393719D8}" dt="2023-09-28T13:37:32.706" v="41"/>
          <ac:picMkLst>
            <pc:docMk/>
            <pc:sldMk cId="770824659" sldId="311"/>
            <ac:picMk id="2" creationId="{CABB36FB-D3D6-A0A6-441A-AD2D126A9FF7}"/>
          </ac:picMkLst>
        </pc:picChg>
        <pc:picChg chg="mod">
          <ac:chgData name="Đặng Hoàng Minh Triết" userId="S::22c11048@student.hcmus.edu.vn::2aa32c98-3b07-417f-91d4-a2ce57bb783a" providerId="AD" clId="Web-{7950D8EA-81FA-205C-4119-5973393719D8}" dt="2023-09-28T13:37:35.722" v="42" actId="1076"/>
          <ac:picMkLst>
            <pc:docMk/>
            <pc:sldMk cId="770824659" sldId="311"/>
            <ac:picMk id="4" creationId="{7229EEEE-A34E-A444-DDED-DCD23A54EA2F}"/>
          </ac:picMkLst>
        </pc:picChg>
      </pc:sldChg>
      <pc:sldChg chg="addSp delSp modSp">
        <pc:chgData name="Đặng Hoàng Minh Triết" userId="S::22c11048@student.hcmus.edu.vn::2aa32c98-3b07-417f-91d4-a2ce57bb783a" providerId="AD" clId="Web-{7950D8EA-81FA-205C-4119-5973393719D8}" dt="2023-09-28T13:32:33.433" v="10" actId="1076"/>
        <pc:sldMkLst>
          <pc:docMk/>
          <pc:sldMk cId="4068122848" sldId="326"/>
        </pc:sldMkLst>
        <pc:spChg chg="add mod">
          <ac:chgData name="Đặng Hoàng Minh Triết" userId="S::22c11048@student.hcmus.edu.vn::2aa32c98-3b07-417f-91d4-a2ce57bb783a" providerId="AD" clId="Web-{7950D8EA-81FA-205C-4119-5973393719D8}" dt="2023-09-28T13:31:39.479" v="0"/>
          <ac:spMkLst>
            <pc:docMk/>
            <pc:sldMk cId="4068122848" sldId="326"/>
            <ac:spMk id="3" creationId="{A4DC0B71-9324-B89F-97B6-8383F73C4626}"/>
          </ac:spMkLst>
        </pc:spChg>
        <pc:spChg chg="del">
          <ac:chgData name="Đặng Hoàng Minh Triết" userId="S::22c11048@student.hcmus.edu.vn::2aa32c98-3b07-417f-91d4-a2ce57bb783a" providerId="AD" clId="Web-{7950D8EA-81FA-205C-4119-5973393719D8}" dt="2023-09-28T13:31:39.479" v="0"/>
          <ac:spMkLst>
            <pc:docMk/>
            <pc:sldMk cId="4068122848" sldId="326"/>
            <ac:spMk id="322" creationId="{00000000-0000-0000-0000-000000000000}"/>
          </ac:spMkLst>
        </pc:spChg>
        <pc:picChg chg="add mod">
          <ac:chgData name="Đặng Hoàng Minh Triết" userId="S::22c11048@student.hcmus.edu.vn::2aa32c98-3b07-417f-91d4-a2ce57bb783a" providerId="AD" clId="Web-{7950D8EA-81FA-205C-4119-5973393719D8}" dt="2023-09-28T13:31:44.447" v="2" actId="1076"/>
          <ac:picMkLst>
            <pc:docMk/>
            <pc:sldMk cId="4068122848" sldId="326"/>
            <ac:picMk id="4" creationId="{52F32A11-5FAE-582C-B15A-5365042468F2}"/>
          </ac:picMkLst>
        </pc:picChg>
        <pc:picChg chg="add del mod">
          <ac:chgData name="Đặng Hoàng Minh Triết" userId="S::22c11048@student.hcmus.edu.vn::2aa32c98-3b07-417f-91d4-a2ce57bb783a" providerId="AD" clId="Web-{7950D8EA-81FA-205C-4119-5973393719D8}" dt="2023-09-28T13:31:54.307" v="4"/>
          <ac:picMkLst>
            <pc:docMk/>
            <pc:sldMk cId="4068122848" sldId="326"/>
            <ac:picMk id="5" creationId="{5EC97419-92BE-4118-D8BC-4AD44B111B9C}"/>
          </ac:picMkLst>
        </pc:picChg>
        <pc:picChg chg="add del mod">
          <ac:chgData name="Đặng Hoàng Minh Triết" userId="S::22c11048@student.hcmus.edu.vn::2aa32c98-3b07-417f-91d4-a2ce57bb783a" providerId="AD" clId="Web-{7950D8EA-81FA-205C-4119-5973393719D8}" dt="2023-09-28T13:31:56.823" v="6"/>
          <ac:picMkLst>
            <pc:docMk/>
            <pc:sldMk cId="4068122848" sldId="326"/>
            <ac:picMk id="6" creationId="{D332C11D-F3FC-85DC-6A50-CF1B86023CF9}"/>
          </ac:picMkLst>
        </pc:picChg>
        <pc:picChg chg="add mod">
          <ac:chgData name="Đặng Hoàng Minh Triết" userId="S::22c11048@student.hcmus.edu.vn::2aa32c98-3b07-417f-91d4-a2ce57bb783a" providerId="AD" clId="Web-{7950D8EA-81FA-205C-4119-5973393719D8}" dt="2023-09-28T13:32:07.932" v="7"/>
          <ac:picMkLst>
            <pc:docMk/>
            <pc:sldMk cId="4068122848" sldId="326"/>
            <ac:picMk id="7" creationId="{7F20DE03-4FF4-3895-54BC-6C75C71B2636}"/>
          </ac:picMkLst>
        </pc:picChg>
        <pc:picChg chg="add mod">
          <ac:chgData name="Đặng Hoàng Minh Triết" userId="S::22c11048@student.hcmus.edu.vn::2aa32c98-3b07-417f-91d4-a2ce57bb783a" providerId="AD" clId="Web-{7950D8EA-81FA-205C-4119-5973393719D8}" dt="2023-09-28T13:32:16.776" v="8"/>
          <ac:picMkLst>
            <pc:docMk/>
            <pc:sldMk cId="4068122848" sldId="326"/>
            <ac:picMk id="8" creationId="{D7523864-E43C-EAE5-8870-AACC6757BE54}"/>
          </ac:picMkLst>
        </pc:picChg>
        <pc:picChg chg="add mod">
          <ac:chgData name="Đặng Hoàng Minh Triết" userId="S::22c11048@student.hcmus.edu.vn::2aa32c98-3b07-417f-91d4-a2ce57bb783a" providerId="AD" clId="Web-{7950D8EA-81FA-205C-4119-5973393719D8}" dt="2023-09-28T13:32:33.433" v="10" actId="1076"/>
          <ac:picMkLst>
            <pc:docMk/>
            <pc:sldMk cId="4068122848" sldId="326"/>
            <ac:picMk id="9" creationId="{2F563AE5-B01C-869D-106F-7AB50900F419}"/>
          </ac:picMkLst>
        </pc:picChg>
      </pc:sldChg>
      <pc:sldChg chg="addSp modSp">
        <pc:chgData name="Đặng Hoàng Minh Triết" userId="S::22c11048@student.hcmus.edu.vn::2aa32c98-3b07-417f-91d4-a2ce57bb783a" providerId="AD" clId="Web-{7950D8EA-81FA-205C-4119-5973393719D8}" dt="2023-09-28T13:49:47.848" v="48"/>
        <pc:sldMkLst>
          <pc:docMk/>
          <pc:sldMk cId="3679920784" sldId="335"/>
        </pc:sldMkLst>
        <pc:picChg chg="add mod">
          <ac:chgData name="Đặng Hoàng Minh Triết" userId="S::22c11048@student.hcmus.edu.vn::2aa32c98-3b07-417f-91d4-a2ce57bb783a" providerId="AD" clId="Web-{7950D8EA-81FA-205C-4119-5973393719D8}" dt="2023-09-28T13:49:47.848" v="48"/>
          <ac:picMkLst>
            <pc:docMk/>
            <pc:sldMk cId="3679920784" sldId="335"/>
            <ac:picMk id="2" creationId="{CB208703-1386-51C7-C880-616775D960B4}"/>
          </ac:picMkLst>
        </pc:picChg>
      </pc:sldChg>
      <pc:sldChg chg="addSp delSp modSp add replId">
        <pc:chgData name="Đặng Hoàng Minh Triết" userId="S::22c11048@student.hcmus.edu.vn::2aa32c98-3b07-417f-91d4-a2ce57bb783a" providerId="AD" clId="Web-{7950D8EA-81FA-205C-4119-5973393719D8}" dt="2023-09-28T13:37:59.410" v="47" actId="1076"/>
        <pc:sldMkLst>
          <pc:docMk/>
          <pc:sldMk cId="1380016522" sldId="336"/>
        </pc:sldMkLst>
        <pc:spChg chg="add del mod">
          <ac:chgData name="Đặng Hoàng Minh Triết" userId="S::22c11048@student.hcmus.edu.vn::2aa32c98-3b07-417f-91d4-a2ce57bb783a" providerId="AD" clId="Web-{7950D8EA-81FA-205C-4119-5973393719D8}" dt="2023-09-28T13:36:57.049" v="34"/>
          <ac:spMkLst>
            <pc:docMk/>
            <pc:sldMk cId="1380016522" sldId="336"/>
            <ac:spMk id="6" creationId="{8A05E264-B6D0-5D13-B363-530667EB9F8B}"/>
          </ac:spMkLst>
        </pc:spChg>
        <pc:spChg chg="del mod">
          <ac:chgData name="Đặng Hoàng Minh Triết" userId="S::22c11048@student.hcmus.edu.vn::2aa32c98-3b07-417f-91d4-a2ce57bb783a" providerId="AD" clId="Web-{7950D8EA-81FA-205C-4119-5973393719D8}" dt="2023-09-28T13:36:53.346" v="33"/>
          <ac:spMkLst>
            <pc:docMk/>
            <pc:sldMk cId="1380016522" sldId="336"/>
            <ac:spMk id="322" creationId="{00000000-0000-0000-0000-000000000000}"/>
          </ac:spMkLst>
        </pc:spChg>
        <pc:picChg chg="mod">
          <ac:chgData name="Đặng Hoàng Minh Triết" userId="S::22c11048@student.hcmus.edu.vn::2aa32c98-3b07-417f-91d4-a2ce57bb783a" providerId="AD" clId="Web-{7950D8EA-81FA-205C-4119-5973393719D8}" dt="2023-09-28T13:37:59.410" v="47" actId="1076"/>
          <ac:picMkLst>
            <pc:docMk/>
            <pc:sldMk cId="1380016522" sldId="336"/>
            <ac:picMk id="2" creationId="{CABB36FB-D3D6-A0A6-441A-AD2D126A9FF7}"/>
          </ac:picMkLst>
        </pc:picChg>
        <pc:picChg chg="mod">
          <ac:chgData name="Đặng Hoàng Minh Triết" userId="S::22c11048@student.hcmus.edu.vn::2aa32c98-3b07-417f-91d4-a2ce57bb783a" providerId="AD" clId="Web-{7950D8EA-81FA-205C-4119-5973393719D8}" dt="2023-09-28T13:37:55.097" v="46" actId="1076"/>
          <ac:picMkLst>
            <pc:docMk/>
            <pc:sldMk cId="1380016522" sldId="336"/>
            <ac:picMk id="4" creationId="{7229EEEE-A34E-A444-DDED-DCD23A54EA2F}"/>
          </ac:picMkLst>
        </pc:picChg>
      </pc:sldChg>
    </pc:docChg>
  </pc:docChgLst>
  <pc:docChgLst>
    <pc:chgData name="Trần Minh Thiện" userId="S::22c11024@student.hcmus.edu.vn::df0de281-9bf6-4f1d-87f8-be05189e7f97" providerId="AD" clId="Web-{8FE63E6B-1B03-9868-5054-3667ECE2723C}"/>
    <pc:docChg chg="addSld modSld">
      <pc:chgData name="Trần Minh Thiện" userId="S::22c11024@student.hcmus.edu.vn::df0de281-9bf6-4f1d-87f8-be05189e7f97" providerId="AD" clId="Web-{8FE63E6B-1B03-9868-5054-3667ECE2723C}" dt="2023-09-24T15:45:18.070" v="172" actId="20577"/>
      <pc:docMkLst>
        <pc:docMk/>
      </pc:docMkLst>
      <pc:sldChg chg="modSp">
        <pc:chgData name="Trần Minh Thiện" userId="S::22c11024@student.hcmus.edu.vn::df0de281-9bf6-4f1d-87f8-be05189e7f97" providerId="AD" clId="Web-{8FE63E6B-1B03-9868-5054-3667ECE2723C}" dt="2023-09-24T14:52:54.061" v="6" actId="20577"/>
        <pc:sldMkLst>
          <pc:docMk/>
          <pc:sldMk cId="0" sldId="258"/>
        </pc:sldMkLst>
        <pc:spChg chg="mod">
          <ac:chgData name="Trần Minh Thiện" userId="S::22c11024@student.hcmus.edu.vn::df0de281-9bf6-4f1d-87f8-be05189e7f97" providerId="AD" clId="Web-{8FE63E6B-1B03-9868-5054-3667ECE2723C}" dt="2023-09-24T14:52:54.061" v="6" actId="20577"/>
          <ac:spMkLst>
            <pc:docMk/>
            <pc:sldMk cId="0" sldId="258"/>
            <ac:spMk id="264" creationId="{00000000-0000-0000-0000-000000000000}"/>
          </ac:spMkLst>
        </pc:spChg>
      </pc:sldChg>
      <pc:sldChg chg="modSp">
        <pc:chgData name="Trần Minh Thiện" userId="S::22c11024@student.hcmus.edu.vn::df0de281-9bf6-4f1d-87f8-be05189e7f97" providerId="AD" clId="Web-{8FE63E6B-1B03-9868-5054-3667ECE2723C}" dt="2023-09-24T15:16:25.888" v="20" actId="14100"/>
        <pc:sldMkLst>
          <pc:docMk/>
          <pc:sldMk cId="2526607375" sldId="298"/>
        </pc:sldMkLst>
        <pc:spChg chg="mod">
          <ac:chgData name="Trần Minh Thiện" userId="S::22c11024@student.hcmus.edu.vn::df0de281-9bf6-4f1d-87f8-be05189e7f97" providerId="AD" clId="Web-{8FE63E6B-1B03-9868-5054-3667ECE2723C}" dt="2023-09-24T15:16:25.888" v="20" actId="14100"/>
          <ac:spMkLst>
            <pc:docMk/>
            <pc:sldMk cId="2526607375" sldId="298"/>
            <ac:spMk id="295" creationId="{00000000-0000-0000-0000-000000000000}"/>
          </ac:spMkLst>
        </pc:spChg>
      </pc:sldChg>
      <pc:sldChg chg="addSp delSp modSp add replId">
        <pc:chgData name="Trần Minh Thiện" userId="S::22c11024@student.hcmus.edu.vn::df0de281-9bf6-4f1d-87f8-be05189e7f97" providerId="AD" clId="Web-{8FE63E6B-1B03-9868-5054-3667ECE2723C}" dt="2023-09-24T15:42:50.956" v="145" actId="20577"/>
        <pc:sldMkLst>
          <pc:docMk/>
          <pc:sldMk cId="664033712" sldId="314"/>
        </pc:sldMkLst>
        <pc:spChg chg="add del mod">
          <ac:chgData name="Trần Minh Thiện" userId="S::22c11024@student.hcmus.edu.vn::df0de281-9bf6-4f1d-87f8-be05189e7f97" providerId="AD" clId="Web-{8FE63E6B-1B03-9868-5054-3667ECE2723C}" dt="2023-09-24T15:38:19.619" v="126"/>
          <ac:spMkLst>
            <pc:docMk/>
            <pc:sldMk cId="664033712" sldId="314"/>
            <ac:spMk id="3" creationId="{B5CE1BEE-9913-6E33-D2DD-6E40A2DCA417}"/>
          </ac:spMkLst>
        </pc:spChg>
        <pc:spChg chg="mod">
          <ac:chgData name="Trần Minh Thiện" userId="S::22c11024@student.hcmus.edu.vn::df0de281-9bf6-4f1d-87f8-be05189e7f97" providerId="AD" clId="Web-{8FE63E6B-1B03-9868-5054-3667ECE2723C}" dt="2023-09-24T15:17:24.328" v="34" actId="20577"/>
          <ac:spMkLst>
            <pc:docMk/>
            <pc:sldMk cId="664033712" sldId="314"/>
            <ac:spMk id="320" creationId="{00000000-0000-0000-0000-000000000000}"/>
          </ac:spMkLst>
        </pc:spChg>
        <pc:spChg chg="mod">
          <ac:chgData name="Trần Minh Thiện" userId="S::22c11024@student.hcmus.edu.vn::df0de281-9bf6-4f1d-87f8-be05189e7f97" providerId="AD" clId="Web-{8FE63E6B-1B03-9868-5054-3667ECE2723C}" dt="2023-09-24T15:42:50.956" v="145" actId="20577"/>
          <ac:spMkLst>
            <pc:docMk/>
            <pc:sldMk cId="664033712" sldId="314"/>
            <ac:spMk id="322" creationId="{00000000-0000-0000-0000-000000000000}"/>
          </ac:spMkLst>
        </pc:spChg>
        <pc:picChg chg="del mod">
          <ac:chgData name="Trần Minh Thiện" userId="S::22c11024@student.hcmus.edu.vn::df0de281-9bf6-4f1d-87f8-be05189e7f97" providerId="AD" clId="Web-{8FE63E6B-1B03-9868-5054-3667ECE2723C}" dt="2023-09-24T15:17:32.391" v="36"/>
          <ac:picMkLst>
            <pc:docMk/>
            <pc:sldMk cId="664033712" sldId="314"/>
            <ac:picMk id="2" creationId="{4DB5AD98-DFC0-029A-6DB9-2FF69E8965C5}"/>
          </ac:picMkLst>
        </pc:picChg>
      </pc:sldChg>
      <pc:sldChg chg="modSp add replId">
        <pc:chgData name="Trần Minh Thiện" userId="S::22c11024@student.hcmus.edu.vn::df0de281-9bf6-4f1d-87f8-be05189e7f97" providerId="AD" clId="Web-{8FE63E6B-1B03-9868-5054-3667ECE2723C}" dt="2023-09-24T15:45:18.070" v="172" actId="20577"/>
        <pc:sldMkLst>
          <pc:docMk/>
          <pc:sldMk cId="4193657353" sldId="315"/>
        </pc:sldMkLst>
        <pc:spChg chg="mod">
          <ac:chgData name="Trần Minh Thiện" userId="S::22c11024@student.hcmus.edu.vn::df0de281-9bf6-4f1d-87f8-be05189e7f97" providerId="AD" clId="Web-{8FE63E6B-1B03-9868-5054-3667ECE2723C}" dt="2023-09-24T15:45:18.070" v="172" actId="20577"/>
          <ac:spMkLst>
            <pc:docMk/>
            <pc:sldMk cId="4193657353" sldId="315"/>
            <ac:spMk id="322" creationId="{00000000-0000-0000-0000-000000000000}"/>
          </ac:spMkLst>
        </pc:spChg>
      </pc:sldChg>
    </pc:docChg>
  </pc:docChgLst>
  <pc:docChgLst>
    <pc:chgData name="Đặng Hoàng Minh Triết" userId="S::22c11048@student.hcmus.edu.vn::2aa32c98-3b07-417f-91d4-a2ce57bb783a" providerId="AD" clId="Web-{E88AF85B-7747-AF7E-784D-ABCA7DD44740}"/>
    <pc:docChg chg="modSld">
      <pc:chgData name="Đặng Hoàng Minh Triết" userId="S::22c11048@student.hcmus.edu.vn::2aa32c98-3b07-417f-91d4-a2ce57bb783a" providerId="AD" clId="Web-{E88AF85B-7747-AF7E-784D-ABCA7DD44740}" dt="2023-09-23T13:53:06.416" v="11" actId="20577"/>
      <pc:docMkLst>
        <pc:docMk/>
      </pc:docMkLst>
      <pc:sldChg chg="modSp">
        <pc:chgData name="Đặng Hoàng Minh Triết" userId="S::22c11048@student.hcmus.edu.vn::2aa32c98-3b07-417f-91d4-a2ce57bb783a" providerId="AD" clId="Web-{E88AF85B-7747-AF7E-784D-ABCA7DD44740}" dt="2023-09-23T13:53:06.416" v="11" actId="20577"/>
        <pc:sldMkLst>
          <pc:docMk/>
          <pc:sldMk cId="2445922029" sldId="309"/>
        </pc:sldMkLst>
        <pc:spChg chg="mod">
          <ac:chgData name="Đặng Hoàng Minh Triết" userId="S::22c11048@student.hcmus.edu.vn::2aa32c98-3b07-417f-91d4-a2ce57bb783a" providerId="AD" clId="Web-{E88AF85B-7747-AF7E-784D-ABCA7DD44740}" dt="2023-09-23T13:53:06.416" v="11" actId="20577"/>
          <ac:spMkLst>
            <pc:docMk/>
            <pc:sldMk cId="2445922029" sldId="309"/>
            <ac:spMk id="320" creationId="{00000000-0000-0000-0000-000000000000}"/>
          </ac:spMkLst>
        </pc:spChg>
      </pc:sldChg>
    </pc:docChg>
  </pc:docChgLst>
  <pc:docChgLst>
    <pc:chgData name="Đặng Hoàng Minh Triết" userId="S::22c11048@student.hcmus.edu.vn::2aa32c98-3b07-417f-91d4-a2ce57bb783a" providerId="AD" clId="Web-{F725B3CF-1243-C034-9154-F9308A0A63EC}"/>
    <pc:docChg chg="modSld">
      <pc:chgData name="Đặng Hoàng Minh Triết" userId="S::22c11048@student.hcmus.edu.vn::2aa32c98-3b07-417f-91d4-a2ce57bb783a" providerId="AD" clId="Web-{F725B3CF-1243-C034-9154-F9308A0A63EC}" dt="2023-09-25T03:35:22.369" v="89" actId="20577"/>
      <pc:docMkLst>
        <pc:docMk/>
      </pc:docMkLst>
      <pc:sldChg chg="addSp modSp">
        <pc:chgData name="Đặng Hoàng Minh Triết" userId="S::22c11048@student.hcmus.edu.vn::2aa32c98-3b07-417f-91d4-a2ce57bb783a" providerId="AD" clId="Web-{F725B3CF-1243-C034-9154-F9308A0A63EC}" dt="2023-09-25T03:31:15.286" v="80" actId="1076"/>
        <pc:sldMkLst>
          <pc:docMk/>
          <pc:sldMk cId="2445922029" sldId="309"/>
        </pc:sldMkLst>
        <pc:spChg chg="mod">
          <ac:chgData name="Đặng Hoàng Minh Triết" userId="S::22c11048@student.hcmus.edu.vn::2aa32c98-3b07-417f-91d4-a2ce57bb783a" providerId="AD" clId="Web-{F725B3CF-1243-C034-9154-F9308A0A63EC}" dt="2023-09-25T03:31:05.005" v="77" actId="14100"/>
          <ac:spMkLst>
            <pc:docMk/>
            <pc:sldMk cId="2445922029" sldId="309"/>
            <ac:spMk id="322" creationId="{00000000-0000-0000-0000-000000000000}"/>
          </ac:spMkLst>
        </pc:spChg>
        <pc:picChg chg="add mod">
          <ac:chgData name="Đặng Hoàng Minh Triết" userId="S::22c11048@student.hcmus.edu.vn::2aa32c98-3b07-417f-91d4-a2ce57bb783a" providerId="AD" clId="Web-{F725B3CF-1243-C034-9154-F9308A0A63EC}" dt="2023-09-25T03:31:15.286" v="80" actId="1076"/>
          <ac:picMkLst>
            <pc:docMk/>
            <pc:sldMk cId="2445922029" sldId="309"/>
            <ac:picMk id="2" creationId="{82D4D4D5-F700-B700-6C71-7183E2E8C515}"/>
          </ac:picMkLst>
        </pc:picChg>
      </pc:sldChg>
      <pc:sldChg chg="addSp delSp modSp">
        <pc:chgData name="Đặng Hoàng Minh Triết" userId="S::22c11048@student.hcmus.edu.vn::2aa32c98-3b07-417f-91d4-a2ce57bb783a" providerId="AD" clId="Web-{F725B3CF-1243-C034-9154-F9308A0A63EC}" dt="2023-09-25T03:31:25.146" v="83" actId="1076"/>
        <pc:sldMkLst>
          <pc:docMk/>
          <pc:sldMk cId="770824659" sldId="311"/>
        </pc:sldMkLst>
        <pc:picChg chg="mod">
          <ac:chgData name="Đặng Hoàng Minh Triết" userId="S::22c11048@student.hcmus.edu.vn::2aa32c98-3b07-417f-91d4-a2ce57bb783a" providerId="AD" clId="Web-{F725B3CF-1243-C034-9154-F9308A0A63EC}" dt="2023-09-25T03:31:21.802" v="82" actId="1076"/>
          <ac:picMkLst>
            <pc:docMk/>
            <pc:sldMk cId="770824659" sldId="311"/>
            <ac:picMk id="2" creationId="{CABB36FB-D3D6-A0A6-441A-AD2D126A9FF7}"/>
          </ac:picMkLst>
        </pc:picChg>
        <pc:picChg chg="mod">
          <ac:chgData name="Đặng Hoàng Minh Triết" userId="S::22c11048@student.hcmus.edu.vn::2aa32c98-3b07-417f-91d4-a2ce57bb783a" providerId="AD" clId="Web-{F725B3CF-1243-C034-9154-F9308A0A63EC}" dt="2023-09-25T03:31:25.146" v="83" actId="1076"/>
          <ac:picMkLst>
            <pc:docMk/>
            <pc:sldMk cId="770824659" sldId="311"/>
            <ac:picMk id="4" creationId="{7229EEEE-A34E-A444-DDED-DCD23A54EA2F}"/>
          </ac:picMkLst>
        </pc:picChg>
        <pc:picChg chg="add del mod">
          <ac:chgData name="Đặng Hoàng Minh Triết" userId="S::22c11048@student.hcmus.edu.vn::2aa32c98-3b07-417f-91d4-a2ce57bb783a" providerId="AD" clId="Web-{F725B3CF-1243-C034-9154-F9308A0A63EC}" dt="2023-09-25T03:31:08.364" v="78"/>
          <ac:picMkLst>
            <pc:docMk/>
            <pc:sldMk cId="770824659" sldId="311"/>
            <ac:picMk id="5" creationId="{580FB7A4-574C-0EED-51D9-FE3A79BF4E16}"/>
          </ac:picMkLst>
        </pc:picChg>
      </pc:sldChg>
      <pc:sldChg chg="addSp delSp modSp">
        <pc:chgData name="Đặng Hoàng Minh Triết" userId="S::22c11048@student.hcmus.edu.vn::2aa32c98-3b07-417f-91d4-a2ce57bb783a" providerId="AD" clId="Web-{F725B3CF-1243-C034-9154-F9308A0A63EC}" dt="2023-09-25T03:35:22.369" v="89" actId="20577"/>
        <pc:sldMkLst>
          <pc:docMk/>
          <pc:sldMk cId="2072714135" sldId="312"/>
        </pc:sldMkLst>
        <pc:spChg chg="mod">
          <ac:chgData name="Đặng Hoàng Minh Triết" userId="S::22c11048@student.hcmus.edu.vn::2aa32c98-3b07-417f-91d4-a2ce57bb783a" providerId="AD" clId="Web-{F725B3CF-1243-C034-9154-F9308A0A63EC}" dt="2023-09-25T03:04:48.836" v="23" actId="14100"/>
          <ac:spMkLst>
            <pc:docMk/>
            <pc:sldMk cId="2072714135" sldId="312"/>
            <ac:spMk id="320" creationId="{00000000-0000-0000-0000-000000000000}"/>
          </ac:spMkLst>
        </pc:spChg>
        <pc:spChg chg="mod">
          <ac:chgData name="Đặng Hoàng Minh Triết" userId="S::22c11048@student.hcmus.edu.vn::2aa32c98-3b07-417f-91d4-a2ce57bb783a" providerId="AD" clId="Web-{F725B3CF-1243-C034-9154-F9308A0A63EC}" dt="2023-09-25T03:35:22.369" v="89" actId="20577"/>
          <ac:spMkLst>
            <pc:docMk/>
            <pc:sldMk cId="2072714135" sldId="312"/>
            <ac:spMk id="322" creationId="{00000000-0000-0000-0000-000000000000}"/>
          </ac:spMkLst>
        </pc:spChg>
        <pc:picChg chg="add del mod">
          <ac:chgData name="Đặng Hoàng Minh Triết" userId="S::22c11048@student.hcmus.edu.vn::2aa32c98-3b07-417f-91d4-a2ce57bb783a" providerId="AD" clId="Web-{F725B3CF-1243-C034-9154-F9308A0A63EC}" dt="2023-09-25T03:02:37.302" v="6"/>
          <ac:picMkLst>
            <pc:docMk/>
            <pc:sldMk cId="2072714135" sldId="312"/>
            <ac:picMk id="2" creationId="{C9DF9ECE-EB57-8459-C26A-B9DF8362F032}"/>
          </ac:picMkLst>
        </pc:picChg>
        <pc:picChg chg="add mod">
          <ac:chgData name="Đặng Hoàng Minh Triết" userId="S::22c11048@student.hcmus.edu.vn::2aa32c98-3b07-417f-91d4-a2ce57bb783a" providerId="AD" clId="Web-{F725B3CF-1243-C034-9154-F9308A0A63EC}" dt="2023-09-25T03:03:42.460" v="20" actId="1076"/>
          <ac:picMkLst>
            <pc:docMk/>
            <pc:sldMk cId="2072714135" sldId="312"/>
            <ac:picMk id="3" creationId="{4F928CBC-AA6F-5F42-8398-56CAEF24EF75}"/>
          </ac:picMkLst>
        </pc:picChg>
        <pc:picChg chg="add mod">
          <ac:chgData name="Đặng Hoàng Minh Triết" userId="S::22c11048@student.hcmus.edu.vn::2aa32c98-3b07-417f-91d4-a2ce57bb783a" providerId="AD" clId="Web-{F725B3CF-1243-C034-9154-F9308A0A63EC}" dt="2023-09-25T03:03:46.585" v="21" actId="1076"/>
          <ac:picMkLst>
            <pc:docMk/>
            <pc:sldMk cId="2072714135" sldId="312"/>
            <ac:picMk id="4" creationId="{1896E541-0489-37BA-3383-869E3EAB69CF}"/>
          </ac:picMkLst>
        </pc:picChg>
      </pc:sldChg>
    </pc:docChg>
  </pc:docChgLst>
  <pc:docChgLst>
    <pc:chgData name="Đặng Hoàng Minh Triết" userId="S::22c11048@student.hcmus.edu.vn::2aa32c98-3b07-417f-91d4-a2ce57bb783a" providerId="AD" clId="Web-{2BA656D2-1945-7F7E-2FD0-B08CA07B7EDB}"/>
    <pc:docChg chg="addSld modSld sldOrd">
      <pc:chgData name="Đặng Hoàng Minh Triết" userId="S::22c11048@student.hcmus.edu.vn::2aa32c98-3b07-417f-91d4-a2ce57bb783a" providerId="AD" clId="Web-{2BA656D2-1945-7F7E-2FD0-B08CA07B7EDB}" dt="2023-09-23T13:52:18.163" v="22" actId="20577"/>
      <pc:docMkLst>
        <pc:docMk/>
      </pc:docMkLst>
      <pc:sldChg chg="ord">
        <pc:chgData name="Đặng Hoàng Minh Triết" userId="S::22c11048@student.hcmus.edu.vn::2aa32c98-3b07-417f-91d4-a2ce57bb783a" providerId="AD" clId="Web-{2BA656D2-1945-7F7E-2FD0-B08CA07B7EDB}" dt="2023-09-23T13:51:34.239" v="4"/>
        <pc:sldMkLst>
          <pc:docMk/>
          <pc:sldMk cId="2706461236" sldId="308"/>
        </pc:sldMkLst>
      </pc:sldChg>
      <pc:sldChg chg="modSp add ord replId">
        <pc:chgData name="Đặng Hoàng Minh Triết" userId="S::22c11048@student.hcmus.edu.vn::2aa32c98-3b07-417f-91d4-a2ce57bb783a" providerId="AD" clId="Web-{2BA656D2-1945-7F7E-2FD0-B08CA07B7EDB}" dt="2023-09-23T13:52:18.163" v="22" actId="20577"/>
        <pc:sldMkLst>
          <pc:docMk/>
          <pc:sldMk cId="2445922029" sldId="309"/>
        </pc:sldMkLst>
        <pc:spChg chg="mod">
          <ac:chgData name="Đặng Hoàng Minh Triết" userId="S::22c11048@student.hcmus.edu.vn::2aa32c98-3b07-417f-91d4-a2ce57bb783a" providerId="AD" clId="Web-{2BA656D2-1945-7F7E-2FD0-B08CA07B7EDB}" dt="2023-09-23T13:52:18.163" v="22" actId="20577"/>
          <ac:spMkLst>
            <pc:docMk/>
            <pc:sldMk cId="2445922029" sldId="309"/>
            <ac:spMk id="320" creationId="{00000000-0000-0000-0000-000000000000}"/>
          </ac:spMkLst>
        </pc:spChg>
      </pc:sldChg>
    </pc:docChg>
  </pc:docChgLst>
  <pc:docChgLst>
    <pc:chgData name="Đặng Hoàng Minh Triết" userId="S::22c11048@student.hcmus.edu.vn::2aa32c98-3b07-417f-91d4-a2ce57bb783a" providerId="AD" clId="Web-{9F551183-E83C-2B60-CBE4-81236661624C}"/>
    <pc:docChg chg="modSld">
      <pc:chgData name="Đặng Hoàng Minh Triết" userId="S::22c11048@student.hcmus.edu.vn::2aa32c98-3b07-417f-91d4-a2ce57bb783a" providerId="AD" clId="Web-{9F551183-E83C-2B60-CBE4-81236661624C}" dt="2023-09-25T03:38:06.761" v="14" actId="20577"/>
      <pc:docMkLst>
        <pc:docMk/>
      </pc:docMkLst>
      <pc:sldChg chg="modSp">
        <pc:chgData name="Đặng Hoàng Minh Triết" userId="S::22c11048@student.hcmus.edu.vn::2aa32c98-3b07-417f-91d4-a2ce57bb783a" providerId="AD" clId="Web-{9F551183-E83C-2B60-CBE4-81236661624C}" dt="2023-09-25T03:38:06.761" v="14" actId="20577"/>
        <pc:sldMkLst>
          <pc:docMk/>
          <pc:sldMk cId="2072714135" sldId="312"/>
        </pc:sldMkLst>
        <pc:spChg chg="mod">
          <ac:chgData name="Đặng Hoàng Minh Triết" userId="S::22c11048@student.hcmus.edu.vn::2aa32c98-3b07-417f-91d4-a2ce57bb783a" providerId="AD" clId="Web-{9F551183-E83C-2B60-CBE4-81236661624C}" dt="2023-09-25T03:38:06.761" v="14" actId="20577"/>
          <ac:spMkLst>
            <pc:docMk/>
            <pc:sldMk cId="2072714135" sldId="312"/>
            <ac:spMk id="322" creationId="{00000000-0000-0000-0000-000000000000}"/>
          </ac:spMkLst>
        </pc:spChg>
      </pc:sldChg>
      <pc:sldChg chg="modSp">
        <pc:chgData name="Đặng Hoàng Minh Triết" userId="S::22c11048@student.hcmus.edu.vn::2aa32c98-3b07-417f-91d4-a2ce57bb783a" providerId="AD" clId="Web-{9F551183-E83C-2B60-CBE4-81236661624C}" dt="2023-09-25T03:36:37.227" v="4" actId="20577"/>
        <pc:sldMkLst>
          <pc:docMk/>
          <pc:sldMk cId="3194091449" sldId="323"/>
        </pc:sldMkLst>
        <pc:spChg chg="mod">
          <ac:chgData name="Đặng Hoàng Minh Triết" userId="S::22c11048@student.hcmus.edu.vn::2aa32c98-3b07-417f-91d4-a2ce57bb783a" providerId="AD" clId="Web-{9F551183-E83C-2B60-CBE4-81236661624C}" dt="2023-09-25T03:36:37.227" v="4" actId="20577"/>
          <ac:spMkLst>
            <pc:docMk/>
            <pc:sldMk cId="3194091449" sldId="323"/>
            <ac:spMk id="322" creationId="{00000000-0000-0000-0000-000000000000}"/>
          </ac:spMkLst>
        </pc:spChg>
      </pc:sldChg>
    </pc:docChg>
  </pc:docChgLst>
  <pc:docChgLst>
    <pc:chgData name="Nguyễn Thị Thu Duyên" userId="a119c1af-2acf-4d38-829a-a5f6c028b75f" providerId="ADAL" clId="{A0184144-4752-6C45-A3F7-4FEFFBC8905B}"/>
    <pc:docChg chg="undo redo custSel addSld delSld modSld sldOrd delMainMaster">
      <pc:chgData name="Nguyễn Thị Thu Duyên" userId="a119c1af-2acf-4d38-829a-a5f6c028b75f" providerId="ADAL" clId="{A0184144-4752-6C45-A3F7-4FEFFBC8905B}" dt="2023-10-07T07:00:32.950" v="16384" actId="20577"/>
      <pc:docMkLst>
        <pc:docMk/>
      </pc:docMkLst>
      <pc:sldChg chg="modSp mod modNotesTx">
        <pc:chgData name="Nguyễn Thị Thu Duyên" userId="a119c1af-2acf-4d38-829a-a5f6c028b75f" providerId="ADAL" clId="{A0184144-4752-6C45-A3F7-4FEFFBC8905B}" dt="2023-10-07T02:52:18.164" v="3382" actId="20577"/>
        <pc:sldMkLst>
          <pc:docMk/>
          <pc:sldMk cId="0" sldId="256"/>
        </pc:sldMkLst>
        <pc:spChg chg="mod">
          <ac:chgData name="Nguyễn Thị Thu Duyên" userId="a119c1af-2acf-4d38-829a-a5f6c028b75f" providerId="ADAL" clId="{A0184144-4752-6C45-A3F7-4FEFFBC8905B}" dt="2023-09-21T12:18:38.171" v="39" actId="20577"/>
          <ac:spMkLst>
            <pc:docMk/>
            <pc:sldMk cId="0" sldId="256"/>
            <ac:spMk id="221" creationId="{00000000-0000-0000-0000-000000000000}"/>
          </ac:spMkLst>
        </pc:spChg>
      </pc:sldChg>
      <pc:sldChg chg="del">
        <pc:chgData name="Nguyễn Thị Thu Duyên" userId="a119c1af-2acf-4d38-829a-a5f6c028b75f" providerId="ADAL" clId="{A0184144-4752-6C45-A3F7-4FEFFBC8905B}" dt="2023-09-28T13:28:31.082" v="3060" actId="2696"/>
        <pc:sldMkLst>
          <pc:docMk/>
          <pc:sldMk cId="0" sldId="257"/>
        </pc:sldMkLst>
      </pc:sldChg>
      <pc:sldChg chg="modSp mod modNotesTx">
        <pc:chgData name="Nguyễn Thị Thu Duyên" userId="a119c1af-2acf-4d38-829a-a5f6c028b75f" providerId="ADAL" clId="{A0184144-4752-6C45-A3F7-4FEFFBC8905B}" dt="2023-10-07T03:18:26.287" v="4999" actId="20577"/>
        <pc:sldMkLst>
          <pc:docMk/>
          <pc:sldMk cId="0" sldId="258"/>
        </pc:sldMkLst>
        <pc:spChg chg="mod">
          <ac:chgData name="Nguyễn Thị Thu Duyên" userId="a119c1af-2acf-4d38-829a-a5f6c028b75f" providerId="ADAL" clId="{A0184144-4752-6C45-A3F7-4FEFFBC8905B}" dt="2023-10-07T03:15:58.470" v="4612" actId="20577"/>
          <ac:spMkLst>
            <pc:docMk/>
            <pc:sldMk cId="0" sldId="258"/>
            <ac:spMk id="265" creationId="{00000000-0000-0000-0000-000000000000}"/>
          </ac:spMkLst>
        </pc:spChg>
      </pc:sldChg>
      <pc:sldChg chg="del mod modShow">
        <pc:chgData name="Nguyễn Thị Thu Duyên" userId="a119c1af-2acf-4d38-829a-a5f6c028b75f" providerId="ADAL" clId="{A0184144-4752-6C45-A3F7-4FEFFBC8905B}" dt="2023-09-25T13:28:10.588" v="1727" actId="2696"/>
        <pc:sldMkLst>
          <pc:docMk/>
          <pc:sldMk cId="0" sldId="259"/>
        </pc:sldMkLst>
      </pc:sldChg>
      <pc:sldChg chg="modSp mod">
        <pc:chgData name="Nguyễn Thị Thu Duyên" userId="a119c1af-2acf-4d38-829a-a5f6c028b75f" providerId="ADAL" clId="{A0184144-4752-6C45-A3F7-4FEFFBC8905B}" dt="2023-09-21T12:20:07.134" v="76" actId="20577"/>
        <pc:sldMkLst>
          <pc:docMk/>
          <pc:sldMk cId="0" sldId="260"/>
        </pc:sldMkLst>
        <pc:spChg chg="mod">
          <ac:chgData name="Nguyễn Thị Thu Duyên" userId="a119c1af-2acf-4d38-829a-a5f6c028b75f" providerId="ADAL" clId="{A0184144-4752-6C45-A3F7-4FEFFBC8905B}" dt="2023-09-21T12:20:07.134" v="76" actId="20577"/>
          <ac:spMkLst>
            <pc:docMk/>
            <pc:sldMk cId="0" sldId="260"/>
            <ac:spMk id="295" creationId="{00000000-0000-0000-0000-000000000000}"/>
          </ac:spMkLst>
        </pc:spChg>
      </pc:sldChg>
      <pc:sldChg chg="addSp delSp modSp mod ord modAnim modNotesTx">
        <pc:chgData name="Nguyễn Thị Thu Duyên" userId="a119c1af-2acf-4d38-829a-a5f6c028b75f" providerId="ADAL" clId="{A0184144-4752-6C45-A3F7-4FEFFBC8905B}" dt="2023-10-07T06:46:08.716" v="15497" actId="20577"/>
        <pc:sldMkLst>
          <pc:docMk/>
          <pc:sldMk cId="0" sldId="261"/>
        </pc:sldMkLst>
        <pc:spChg chg="add del mod">
          <ac:chgData name="Nguyễn Thị Thu Duyên" userId="a119c1af-2acf-4d38-829a-a5f6c028b75f" providerId="ADAL" clId="{A0184144-4752-6C45-A3F7-4FEFFBC8905B}" dt="2023-09-21T12:43:04.337" v="539" actId="478"/>
          <ac:spMkLst>
            <pc:docMk/>
            <pc:sldMk cId="0" sldId="261"/>
            <ac:spMk id="4" creationId="{08E1A57A-C423-FF0E-6ED7-527C161BB2FA}"/>
          </ac:spMkLst>
        </pc:spChg>
        <pc:spChg chg="del">
          <ac:chgData name="Nguyễn Thị Thu Duyên" userId="a119c1af-2acf-4d38-829a-a5f6c028b75f" providerId="ADAL" clId="{A0184144-4752-6C45-A3F7-4FEFFBC8905B}" dt="2023-09-25T14:47:05.112" v="2111" actId="478"/>
          <ac:spMkLst>
            <pc:docMk/>
            <pc:sldMk cId="0" sldId="261"/>
            <ac:spMk id="4" creationId="{C87E6F4C-94DE-30C5-6FB6-3A279C9B2E0B}"/>
          </ac:spMkLst>
        </pc:spChg>
        <pc:spChg chg="add del mod">
          <ac:chgData name="Nguyễn Thị Thu Duyên" userId="a119c1af-2acf-4d38-829a-a5f6c028b75f" providerId="ADAL" clId="{A0184144-4752-6C45-A3F7-4FEFFBC8905B}" dt="2023-09-21T12:43:03.075" v="538" actId="478"/>
          <ac:spMkLst>
            <pc:docMk/>
            <pc:sldMk cId="0" sldId="261"/>
            <ac:spMk id="6" creationId="{EDAC8609-8278-5643-D789-8959102DA5EC}"/>
          </ac:spMkLst>
        </pc:spChg>
        <pc:spChg chg="add del mod">
          <ac:chgData name="Nguyễn Thị Thu Duyên" userId="a119c1af-2acf-4d38-829a-a5f6c028b75f" providerId="ADAL" clId="{A0184144-4752-6C45-A3F7-4FEFFBC8905B}" dt="2023-09-21T12:43:35.789" v="544" actId="478"/>
          <ac:spMkLst>
            <pc:docMk/>
            <pc:sldMk cId="0" sldId="261"/>
            <ac:spMk id="8" creationId="{BFB2DAFD-53CD-AA47-D65B-05ACDDE10455}"/>
          </ac:spMkLst>
        </pc:spChg>
        <pc:spChg chg="del mod">
          <ac:chgData name="Nguyễn Thị Thu Duyên" userId="a119c1af-2acf-4d38-829a-a5f6c028b75f" providerId="ADAL" clId="{A0184144-4752-6C45-A3F7-4FEFFBC8905B}" dt="2023-09-21T12:42:42.715" v="535" actId="478"/>
          <ac:spMkLst>
            <pc:docMk/>
            <pc:sldMk cId="0" sldId="261"/>
            <ac:spMk id="319" creationId="{00000000-0000-0000-0000-000000000000}"/>
          </ac:spMkLst>
        </pc:spChg>
        <pc:spChg chg="mod">
          <ac:chgData name="Nguyễn Thị Thu Duyên" userId="a119c1af-2acf-4d38-829a-a5f6c028b75f" providerId="ADAL" clId="{A0184144-4752-6C45-A3F7-4FEFFBC8905B}" dt="2023-09-21T12:32:58.306" v="426" actId="20577"/>
          <ac:spMkLst>
            <pc:docMk/>
            <pc:sldMk cId="0" sldId="261"/>
            <ac:spMk id="320" creationId="{00000000-0000-0000-0000-000000000000}"/>
          </ac:spMkLst>
        </pc:spChg>
        <pc:spChg chg="del mod">
          <ac:chgData name="Nguyễn Thị Thu Duyên" userId="a119c1af-2acf-4d38-829a-a5f6c028b75f" providerId="ADAL" clId="{A0184144-4752-6C45-A3F7-4FEFFBC8905B}" dt="2023-09-21T12:42:55.320" v="537" actId="478"/>
          <ac:spMkLst>
            <pc:docMk/>
            <pc:sldMk cId="0" sldId="261"/>
            <ac:spMk id="321" creationId="{00000000-0000-0000-0000-000000000000}"/>
          </ac:spMkLst>
        </pc:spChg>
        <pc:spChg chg="mod">
          <ac:chgData name="Nguyễn Thị Thu Duyên" userId="a119c1af-2acf-4d38-829a-a5f6c028b75f" providerId="ADAL" clId="{A0184144-4752-6C45-A3F7-4FEFFBC8905B}" dt="2023-10-07T05:12:20.937" v="15020" actId="20577"/>
          <ac:spMkLst>
            <pc:docMk/>
            <pc:sldMk cId="0" sldId="261"/>
            <ac:spMk id="322" creationId="{00000000-0000-0000-0000-000000000000}"/>
          </ac:spMkLst>
        </pc:spChg>
        <pc:spChg chg="del mod">
          <ac:chgData name="Nguyễn Thị Thu Duyên" userId="a119c1af-2acf-4d38-829a-a5f6c028b75f" providerId="ADAL" clId="{A0184144-4752-6C45-A3F7-4FEFFBC8905B}" dt="2023-09-21T12:43:21.326" v="541" actId="478"/>
          <ac:spMkLst>
            <pc:docMk/>
            <pc:sldMk cId="0" sldId="261"/>
            <ac:spMk id="323" creationId="{00000000-0000-0000-0000-000000000000}"/>
          </ac:spMkLst>
        </pc:spChg>
        <pc:grpChg chg="del">
          <ac:chgData name="Nguyễn Thị Thu Duyên" userId="a119c1af-2acf-4d38-829a-a5f6c028b75f" providerId="ADAL" clId="{A0184144-4752-6C45-A3F7-4FEFFBC8905B}" dt="2023-09-21T12:42:42.715" v="535" actId="478"/>
          <ac:grpSpMkLst>
            <pc:docMk/>
            <pc:sldMk cId="0" sldId="261"/>
            <ac:grpSpMk id="324" creationId="{00000000-0000-0000-0000-000000000000}"/>
          </ac:grpSpMkLst>
        </pc:grpChg>
        <pc:grpChg chg="del">
          <ac:chgData name="Nguyễn Thị Thu Duyên" userId="a119c1af-2acf-4d38-829a-a5f6c028b75f" providerId="ADAL" clId="{A0184144-4752-6C45-A3F7-4FEFFBC8905B}" dt="2023-09-21T12:42:42.715" v="535" actId="478"/>
          <ac:grpSpMkLst>
            <pc:docMk/>
            <pc:sldMk cId="0" sldId="261"/>
            <ac:grpSpMk id="339" creationId="{00000000-0000-0000-0000-000000000000}"/>
          </ac:grpSpMkLst>
        </pc:grpChg>
        <pc:picChg chg="add mod">
          <ac:chgData name="Nguyễn Thị Thu Duyên" userId="a119c1af-2acf-4d38-829a-a5f6c028b75f" providerId="ADAL" clId="{A0184144-4752-6C45-A3F7-4FEFFBC8905B}" dt="2023-09-25T14:24:28.560" v="1902" actId="1076"/>
          <ac:picMkLst>
            <pc:docMk/>
            <pc:sldMk cId="0" sldId="261"/>
            <ac:picMk id="2" creationId="{4DB5AD98-DFC0-029A-6DB9-2FF69E8965C5}"/>
          </ac:picMkLst>
        </pc:picChg>
        <pc:picChg chg="add del mod">
          <ac:chgData name="Nguyễn Thị Thu Duyên" userId="a119c1af-2acf-4d38-829a-a5f6c028b75f" providerId="ADAL" clId="{A0184144-4752-6C45-A3F7-4FEFFBC8905B}" dt="2023-09-21T12:47:56.208" v="555" actId="34307"/>
          <ac:picMkLst>
            <pc:docMk/>
            <pc:sldMk cId="0" sldId="261"/>
            <ac:picMk id="9" creationId="{4F2E7FAC-457D-C91C-0230-BE137BE926A9}"/>
          </ac:picMkLst>
        </pc:picChg>
      </pc:sldChg>
      <pc:sldChg chg="del mod modShow">
        <pc:chgData name="Nguyễn Thị Thu Duyên" userId="a119c1af-2acf-4d38-829a-a5f6c028b75f" providerId="ADAL" clId="{A0184144-4752-6C45-A3F7-4FEFFBC8905B}" dt="2023-09-28T13:28:31.082" v="3060" actId="2696"/>
        <pc:sldMkLst>
          <pc:docMk/>
          <pc:sldMk cId="0" sldId="262"/>
        </pc:sldMkLst>
      </pc:sldChg>
      <pc:sldChg chg="del mod modShow">
        <pc:chgData name="Nguyễn Thị Thu Duyên" userId="a119c1af-2acf-4d38-829a-a5f6c028b75f" providerId="ADAL" clId="{A0184144-4752-6C45-A3F7-4FEFFBC8905B}" dt="2023-09-28T13:28:31.082" v="3060" actId="2696"/>
        <pc:sldMkLst>
          <pc:docMk/>
          <pc:sldMk cId="0" sldId="263"/>
        </pc:sldMkLst>
      </pc:sldChg>
      <pc:sldChg chg="del mod modShow">
        <pc:chgData name="Nguyễn Thị Thu Duyên" userId="a119c1af-2acf-4d38-829a-a5f6c028b75f" providerId="ADAL" clId="{A0184144-4752-6C45-A3F7-4FEFFBC8905B}" dt="2023-09-28T13:28:31.082" v="3060" actId="2696"/>
        <pc:sldMkLst>
          <pc:docMk/>
          <pc:sldMk cId="0" sldId="264"/>
        </pc:sldMkLst>
      </pc:sldChg>
      <pc:sldChg chg="del mod modShow">
        <pc:chgData name="Nguyễn Thị Thu Duyên" userId="a119c1af-2acf-4d38-829a-a5f6c028b75f" providerId="ADAL" clId="{A0184144-4752-6C45-A3F7-4FEFFBC8905B}" dt="2023-09-28T13:28:31.082" v="3060" actId="2696"/>
        <pc:sldMkLst>
          <pc:docMk/>
          <pc:sldMk cId="0" sldId="265"/>
        </pc:sldMkLst>
      </pc:sldChg>
      <pc:sldChg chg="addSp delSp modSp mod ord modShow">
        <pc:chgData name="Nguyễn Thị Thu Duyên" userId="a119c1af-2acf-4d38-829a-a5f6c028b75f" providerId="ADAL" clId="{A0184144-4752-6C45-A3F7-4FEFFBC8905B}" dt="2023-09-25T14:45:09.459" v="2107" actId="1076"/>
        <pc:sldMkLst>
          <pc:docMk/>
          <pc:sldMk cId="0" sldId="266"/>
        </pc:sldMkLst>
        <pc:spChg chg="add del mod">
          <ac:chgData name="Nguyễn Thị Thu Duyên" userId="a119c1af-2acf-4d38-829a-a5f6c028b75f" providerId="ADAL" clId="{A0184144-4752-6C45-A3F7-4FEFFBC8905B}" dt="2023-09-25T14:45:04.313" v="2106" actId="478"/>
          <ac:spMkLst>
            <pc:docMk/>
            <pc:sldMk cId="0" sldId="266"/>
            <ac:spMk id="3" creationId="{11330286-D97B-7C4F-3A39-A899C7E16716}"/>
          </ac:spMkLst>
        </pc:spChg>
        <pc:spChg chg="mod">
          <ac:chgData name="Nguyễn Thị Thu Duyên" userId="a119c1af-2acf-4d38-829a-a5f6c028b75f" providerId="ADAL" clId="{A0184144-4752-6C45-A3F7-4FEFFBC8905B}" dt="2023-09-25T14:45:09.459" v="2107" actId="1076"/>
          <ac:spMkLst>
            <pc:docMk/>
            <pc:sldMk cId="0" sldId="266"/>
            <ac:spMk id="497" creationId="{00000000-0000-0000-0000-000000000000}"/>
          </ac:spMkLst>
        </pc:spChg>
        <pc:spChg chg="del">
          <ac:chgData name="Nguyễn Thị Thu Duyên" userId="a119c1af-2acf-4d38-829a-a5f6c028b75f" providerId="ADAL" clId="{A0184144-4752-6C45-A3F7-4FEFFBC8905B}" dt="2023-09-25T14:45:01.019" v="2105" actId="478"/>
          <ac:spMkLst>
            <pc:docMk/>
            <pc:sldMk cId="0" sldId="266"/>
            <ac:spMk id="498" creationId="{00000000-0000-0000-0000-000000000000}"/>
          </ac:spMkLst>
        </pc:spChg>
      </pc:sldChg>
      <pc:sldChg chg="del mod modShow">
        <pc:chgData name="Nguyễn Thị Thu Duyên" userId="a119c1af-2acf-4d38-829a-a5f6c028b75f" providerId="ADAL" clId="{A0184144-4752-6C45-A3F7-4FEFFBC8905B}" dt="2023-09-28T13:28:31.082" v="3060" actId="2696"/>
        <pc:sldMkLst>
          <pc:docMk/>
          <pc:sldMk cId="0" sldId="267"/>
        </pc:sldMkLst>
      </pc:sldChg>
      <pc:sldChg chg="del mod modShow">
        <pc:chgData name="Nguyễn Thị Thu Duyên" userId="a119c1af-2acf-4d38-829a-a5f6c028b75f" providerId="ADAL" clId="{A0184144-4752-6C45-A3F7-4FEFFBC8905B}" dt="2023-09-28T13:28:31.082" v="3060" actId="2696"/>
        <pc:sldMkLst>
          <pc:docMk/>
          <pc:sldMk cId="0" sldId="268"/>
        </pc:sldMkLst>
      </pc:sldChg>
      <pc:sldChg chg="del mod modShow">
        <pc:chgData name="Nguyễn Thị Thu Duyên" userId="a119c1af-2acf-4d38-829a-a5f6c028b75f" providerId="ADAL" clId="{A0184144-4752-6C45-A3F7-4FEFFBC8905B}" dt="2023-09-28T13:28:31.082" v="3060" actId="2696"/>
        <pc:sldMkLst>
          <pc:docMk/>
          <pc:sldMk cId="0" sldId="269"/>
        </pc:sldMkLst>
      </pc:sldChg>
      <pc:sldChg chg="del mod modShow">
        <pc:chgData name="Nguyễn Thị Thu Duyên" userId="a119c1af-2acf-4d38-829a-a5f6c028b75f" providerId="ADAL" clId="{A0184144-4752-6C45-A3F7-4FEFFBC8905B}" dt="2023-09-28T13:28:31.082" v="3060" actId="2696"/>
        <pc:sldMkLst>
          <pc:docMk/>
          <pc:sldMk cId="0" sldId="270"/>
        </pc:sldMkLst>
      </pc:sldChg>
      <pc:sldChg chg="del mod modShow">
        <pc:chgData name="Nguyễn Thị Thu Duyên" userId="a119c1af-2acf-4d38-829a-a5f6c028b75f" providerId="ADAL" clId="{A0184144-4752-6C45-A3F7-4FEFFBC8905B}" dt="2023-09-28T13:28:31.082" v="3060" actId="2696"/>
        <pc:sldMkLst>
          <pc:docMk/>
          <pc:sldMk cId="0" sldId="271"/>
        </pc:sldMkLst>
      </pc:sldChg>
      <pc:sldChg chg="del mod modShow">
        <pc:chgData name="Nguyễn Thị Thu Duyên" userId="a119c1af-2acf-4d38-829a-a5f6c028b75f" providerId="ADAL" clId="{A0184144-4752-6C45-A3F7-4FEFFBC8905B}" dt="2023-09-28T13:28:31.082" v="3060" actId="2696"/>
        <pc:sldMkLst>
          <pc:docMk/>
          <pc:sldMk cId="0" sldId="272"/>
        </pc:sldMkLst>
      </pc:sldChg>
      <pc:sldChg chg="del mod modShow">
        <pc:chgData name="Nguyễn Thị Thu Duyên" userId="a119c1af-2acf-4d38-829a-a5f6c028b75f" providerId="ADAL" clId="{A0184144-4752-6C45-A3F7-4FEFFBC8905B}" dt="2023-09-28T13:28:31.082" v="3060" actId="2696"/>
        <pc:sldMkLst>
          <pc:docMk/>
          <pc:sldMk cId="0" sldId="273"/>
        </pc:sldMkLst>
      </pc:sldChg>
      <pc:sldChg chg="del mod modShow">
        <pc:chgData name="Nguyễn Thị Thu Duyên" userId="a119c1af-2acf-4d38-829a-a5f6c028b75f" providerId="ADAL" clId="{A0184144-4752-6C45-A3F7-4FEFFBC8905B}" dt="2023-09-28T13:28:31.082" v="3060" actId="2696"/>
        <pc:sldMkLst>
          <pc:docMk/>
          <pc:sldMk cId="0" sldId="274"/>
        </pc:sldMkLst>
      </pc:sldChg>
      <pc:sldChg chg="del mod modShow">
        <pc:chgData name="Nguyễn Thị Thu Duyên" userId="a119c1af-2acf-4d38-829a-a5f6c028b75f" providerId="ADAL" clId="{A0184144-4752-6C45-A3F7-4FEFFBC8905B}" dt="2023-09-28T13:28:31.082" v="3060" actId="2696"/>
        <pc:sldMkLst>
          <pc:docMk/>
          <pc:sldMk cId="0" sldId="275"/>
        </pc:sldMkLst>
      </pc:sldChg>
      <pc:sldChg chg="del mod modShow">
        <pc:chgData name="Nguyễn Thị Thu Duyên" userId="a119c1af-2acf-4d38-829a-a5f6c028b75f" providerId="ADAL" clId="{A0184144-4752-6C45-A3F7-4FEFFBC8905B}" dt="2023-09-28T13:28:31.082" v="3060" actId="2696"/>
        <pc:sldMkLst>
          <pc:docMk/>
          <pc:sldMk cId="0" sldId="276"/>
        </pc:sldMkLst>
      </pc:sldChg>
      <pc:sldChg chg="del mod modShow">
        <pc:chgData name="Nguyễn Thị Thu Duyên" userId="a119c1af-2acf-4d38-829a-a5f6c028b75f" providerId="ADAL" clId="{A0184144-4752-6C45-A3F7-4FEFFBC8905B}" dt="2023-09-28T13:28:31.082" v="3060" actId="2696"/>
        <pc:sldMkLst>
          <pc:docMk/>
          <pc:sldMk cId="0" sldId="277"/>
        </pc:sldMkLst>
      </pc:sldChg>
      <pc:sldChg chg="del mod modShow">
        <pc:chgData name="Nguyễn Thị Thu Duyên" userId="a119c1af-2acf-4d38-829a-a5f6c028b75f" providerId="ADAL" clId="{A0184144-4752-6C45-A3F7-4FEFFBC8905B}" dt="2023-09-28T13:28:31.082" v="3060" actId="2696"/>
        <pc:sldMkLst>
          <pc:docMk/>
          <pc:sldMk cId="0" sldId="278"/>
        </pc:sldMkLst>
      </pc:sldChg>
      <pc:sldChg chg="del mod modShow">
        <pc:chgData name="Nguyễn Thị Thu Duyên" userId="a119c1af-2acf-4d38-829a-a5f6c028b75f" providerId="ADAL" clId="{A0184144-4752-6C45-A3F7-4FEFFBC8905B}" dt="2023-09-28T13:28:31.082" v="3060" actId="2696"/>
        <pc:sldMkLst>
          <pc:docMk/>
          <pc:sldMk cId="0" sldId="279"/>
        </pc:sldMkLst>
      </pc:sldChg>
      <pc:sldChg chg="del mod modShow">
        <pc:chgData name="Nguyễn Thị Thu Duyên" userId="a119c1af-2acf-4d38-829a-a5f6c028b75f" providerId="ADAL" clId="{A0184144-4752-6C45-A3F7-4FEFFBC8905B}" dt="2023-09-28T13:28:31.082" v="3060" actId="2696"/>
        <pc:sldMkLst>
          <pc:docMk/>
          <pc:sldMk cId="0" sldId="280"/>
        </pc:sldMkLst>
      </pc:sldChg>
      <pc:sldChg chg="del mod modShow">
        <pc:chgData name="Nguyễn Thị Thu Duyên" userId="a119c1af-2acf-4d38-829a-a5f6c028b75f" providerId="ADAL" clId="{A0184144-4752-6C45-A3F7-4FEFFBC8905B}" dt="2023-09-28T13:28:31.082" v="3060" actId="2696"/>
        <pc:sldMkLst>
          <pc:docMk/>
          <pc:sldMk cId="0" sldId="281"/>
        </pc:sldMkLst>
      </pc:sldChg>
      <pc:sldChg chg="del mod modShow">
        <pc:chgData name="Nguyễn Thị Thu Duyên" userId="a119c1af-2acf-4d38-829a-a5f6c028b75f" providerId="ADAL" clId="{A0184144-4752-6C45-A3F7-4FEFFBC8905B}" dt="2023-09-28T13:28:31.082" v="3060" actId="2696"/>
        <pc:sldMkLst>
          <pc:docMk/>
          <pc:sldMk cId="0" sldId="282"/>
        </pc:sldMkLst>
      </pc:sldChg>
      <pc:sldChg chg="del mod modShow">
        <pc:chgData name="Nguyễn Thị Thu Duyên" userId="a119c1af-2acf-4d38-829a-a5f6c028b75f" providerId="ADAL" clId="{A0184144-4752-6C45-A3F7-4FEFFBC8905B}" dt="2023-09-28T13:28:31.082" v="3060" actId="2696"/>
        <pc:sldMkLst>
          <pc:docMk/>
          <pc:sldMk cId="0" sldId="283"/>
        </pc:sldMkLst>
      </pc:sldChg>
      <pc:sldChg chg="del mod modShow">
        <pc:chgData name="Nguyễn Thị Thu Duyên" userId="a119c1af-2acf-4d38-829a-a5f6c028b75f" providerId="ADAL" clId="{A0184144-4752-6C45-A3F7-4FEFFBC8905B}" dt="2023-09-28T13:28:31.082" v="3060" actId="2696"/>
        <pc:sldMkLst>
          <pc:docMk/>
          <pc:sldMk cId="0" sldId="284"/>
        </pc:sldMkLst>
      </pc:sldChg>
      <pc:sldChg chg="del mod modShow">
        <pc:chgData name="Nguyễn Thị Thu Duyên" userId="a119c1af-2acf-4d38-829a-a5f6c028b75f" providerId="ADAL" clId="{A0184144-4752-6C45-A3F7-4FEFFBC8905B}" dt="2023-09-28T13:28:31.082" v="3060" actId="2696"/>
        <pc:sldMkLst>
          <pc:docMk/>
          <pc:sldMk cId="0" sldId="285"/>
        </pc:sldMkLst>
      </pc:sldChg>
      <pc:sldChg chg="del mod modShow">
        <pc:chgData name="Nguyễn Thị Thu Duyên" userId="a119c1af-2acf-4d38-829a-a5f6c028b75f" providerId="ADAL" clId="{A0184144-4752-6C45-A3F7-4FEFFBC8905B}" dt="2023-09-28T13:28:31.082" v="3060" actId="2696"/>
        <pc:sldMkLst>
          <pc:docMk/>
          <pc:sldMk cId="0" sldId="286"/>
        </pc:sldMkLst>
      </pc:sldChg>
      <pc:sldChg chg="del mod modShow">
        <pc:chgData name="Nguyễn Thị Thu Duyên" userId="a119c1af-2acf-4d38-829a-a5f6c028b75f" providerId="ADAL" clId="{A0184144-4752-6C45-A3F7-4FEFFBC8905B}" dt="2023-09-28T13:28:31.082" v="3060" actId="2696"/>
        <pc:sldMkLst>
          <pc:docMk/>
          <pc:sldMk cId="0" sldId="287"/>
        </pc:sldMkLst>
      </pc:sldChg>
      <pc:sldChg chg="del mod modShow">
        <pc:chgData name="Nguyễn Thị Thu Duyên" userId="a119c1af-2acf-4d38-829a-a5f6c028b75f" providerId="ADAL" clId="{A0184144-4752-6C45-A3F7-4FEFFBC8905B}" dt="2023-09-28T13:28:31.082" v="3060" actId="2696"/>
        <pc:sldMkLst>
          <pc:docMk/>
          <pc:sldMk cId="0" sldId="288"/>
        </pc:sldMkLst>
      </pc:sldChg>
      <pc:sldChg chg="del mod modShow">
        <pc:chgData name="Nguyễn Thị Thu Duyên" userId="a119c1af-2acf-4d38-829a-a5f6c028b75f" providerId="ADAL" clId="{A0184144-4752-6C45-A3F7-4FEFFBC8905B}" dt="2023-09-28T13:28:31.082" v="3060" actId="2696"/>
        <pc:sldMkLst>
          <pc:docMk/>
          <pc:sldMk cId="0" sldId="289"/>
        </pc:sldMkLst>
      </pc:sldChg>
      <pc:sldChg chg="del mod modShow">
        <pc:chgData name="Nguyễn Thị Thu Duyên" userId="a119c1af-2acf-4d38-829a-a5f6c028b75f" providerId="ADAL" clId="{A0184144-4752-6C45-A3F7-4FEFFBC8905B}" dt="2023-09-28T13:28:31.082" v="3060" actId="2696"/>
        <pc:sldMkLst>
          <pc:docMk/>
          <pc:sldMk cId="0" sldId="290"/>
        </pc:sldMkLst>
      </pc:sldChg>
      <pc:sldChg chg="del mod modShow">
        <pc:chgData name="Nguyễn Thị Thu Duyên" userId="a119c1af-2acf-4d38-829a-a5f6c028b75f" providerId="ADAL" clId="{A0184144-4752-6C45-A3F7-4FEFFBC8905B}" dt="2023-09-28T13:28:31.082" v="3060" actId="2696"/>
        <pc:sldMkLst>
          <pc:docMk/>
          <pc:sldMk cId="0" sldId="291"/>
        </pc:sldMkLst>
      </pc:sldChg>
      <pc:sldChg chg="del mod modShow">
        <pc:chgData name="Nguyễn Thị Thu Duyên" userId="a119c1af-2acf-4d38-829a-a5f6c028b75f" providerId="ADAL" clId="{A0184144-4752-6C45-A3F7-4FEFFBC8905B}" dt="2023-09-28T13:28:31.082" v="3060" actId="2696"/>
        <pc:sldMkLst>
          <pc:docMk/>
          <pc:sldMk cId="0" sldId="292"/>
        </pc:sldMkLst>
      </pc:sldChg>
      <pc:sldChg chg="del mod modShow">
        <pc:chgData name="Nguyễn Thị Thu Duyên" userId="a119c1af-2acf-4d38-829a-a5f6c028b75f" providerId="ADAL" clId="{A0184144-4752-6C45-A3F7-4FEFFBC8905B}" dt="2023-09-28T13:28:31.082" v="3060" actId="2696"/>
        <pc:sldMkLst>
          <pc:docMk/>
          <pc:sldMk cId="0" sldId="293"/>
        </pc:sldMkLst>
      </pc:sldChg>
      <pc:sldChg chg="del mod modShow">
        <pc:chgData name="Nguyễn Thị Thu Duyên" userId="a119c1af-2acf-4d38-829a-a5f6c028b75f" providerId="ADAL" clId="{A0184144-4752-6C45-A3F7-4FEFFBC8905B}" dt="2023-09-28T13:28:31.082" v="3060" actId="2696"/>
        <pc:sldMkLst>
          <pc:docMk/>
          <pc:sldMk cId="0" sldId="294"/>
        </pc:sldMkLst>
      </pc:sldChg>
      <pc:sldChg chg="del mod modShow">
        <pc:chgData name="Nguyễn Thị Thu Duyên" userId="a119c1af-2acf-4d38-829a-a5f6c028b75f" providerId="ADAL" clId="{A0184144-4752-6C45-A3F7-4FEFFBC8905B}" dt="2023-09-28T13:28:31.082" v="3060" actId="2696"/>
        <pc:sldMkLst>
          <pc:docMk/>
          <pc:sldMk cId="0" sldId="295"/>
        </pc:sldMkLst>
      </pc:sldChg>
      <pc:sldChg chg="delSp del mod modShow">
        <pc:chgData name="Nguyễn Thị Thu Duyên" userId="a119c1af-2acf-4d38-829a-a5f6c028b75f" providerId="ADAL" clId="{A0184144-4752-6C45-A3F7-4FEFFBC8905B}" dt="2023-09-28T13:28:31.082" v="3060" actId="2696"/>
        <pc:sldMkLst>
          <pc:docMk/>
          <pc:sldMk cId="0" sldId="296"/>
        </pc:sldMkLst>
        <pc:picChg chg="del">
          <ac:chgData name="Nguyễn Thị Thu Duyên" userId="a119c1af-2acf-4d38-829a-a5f6c028b75f" providerId="ADAL" clId="{A0184144-4752-6C45-A3F7-4FEFFBC8905B}" dt="2023-09-25T13:30:03.455" v="1732" actId="478"/>
          <ac:picMkLst>
            <pc:docMk/>
            <pc:sldMk cId="0" sldId="296"/>
            <ac:picMk id="13239" creationId="{00000000-0000-0000-0000-000000000000}"/>
          </ac:picMkLst>
        </pc:picChg>
      </pc:sldChg>
      <pc:sldChg chg="modSp add mod">
        <pc:chgData name="Nguyễn Thị Thu Duyên" userId="a119c1af-2acf-4d38-829a-a5f6c028b75f" providerId="ADAL" clId="{A0184144-4752-6C45-A3F7-4FEFFBC8905B}" dt="2023-09-21T12:20:54.005" v="107" actId="20577"/>
        <pc:sldMkLst>
          <pc:docMk/>
          <pc:sldMk cId="3787235195" sldId="297"/>
        </pc:sldMkLst>
        <pc:spChg chg="mod">
          <ac:chgData name="Nguyễn Thị Thu Duyên" userId="a119c1af-2acf-4d38-829a-a5f6c028b75f" providerId="ADAL" clId="{A0184144-4752-6C45-A3F7-4FEFFBC8905B}" dt="2023-09-21T12:20:54.005" v="107" actId="20577"/>
          <ac:spMkLst>
            <pc:docMk/>
            <pc:sldMk cId="3787235195" sldId="297"/>
            <ac:spMk id="295" creationId="{00000000-0000-0000-0000-000000000000}"/>
          </ac:spMkLst>
        </pc:spChg>
        <pc:spChg chg="mod">
          <ac:chgData name="Nguyễn Thị Thu Duyên" userId="a119c1af-2acf-4d38-829a-a5f6c028b75f" providerId="ADAL" clId="{A0184144-4752-6C45-A3F7-4FEFFBC8905B}" dt="2023-09-21T12:20:43.053" v="81" actId="20577"/>
          <ac:spMkLst>
            <pc:docMk/>
            <pc:sldMk cId="3787235195" sldId="297"/>
            <ac:spMk id="296" creationId="{00000000-0000-0000-0000-000000000000}"/>
          </ac:spMkLst>
        </pc:spChg>
      </pc:sldChg>
      <pc:sldChg chg="modSp add mod">
        <pc:chgData name="Nguyễn Thị Thu Duyên" userId="a119c1af-2acf-4d38-829a-a5f6c028b75f" providerId="ADAL" clId="{A0184144-4752-6C45-A3F7-4FEFFBC8905B}" dt="2023-09-21T12:21:13.793" v="131" actId="20577"/>
        <pc:sldMkLst>
          <pc:docMk/>
          <pc:sldMk cId="2526607375" sldId="298"/>
        </pc:sldMkLst>
        <pc:spChg chg="mod">
          <ac:chgData name="Nguyễn Thị Thu Duyên" userId="a119c1af-2acf-4d38-829a-a5f6c028b75f" providerId="ADAL" clId="{A0184144-4752-6C45-A3F7-4FEFFBC8905B}" dt="2023-09-21T12:21:13.793" v="131" actId="20577"/>
          <ac:spMkLst>
            <pc:docMk/>
            <pc:sldMk cId="2526607375" sldId="298"/>
            <ac:spMk id="295" creationId="{00000000-0000-0000-0000-000000000000}"/>
          </ac:spMkLst>
        </pc:spChg>
        <pc:spChg chg="mod">
          <ac:chgData name="Nguyễn Thị Thu Duyên" userId="a119c1af-2acf-4d38-829a-a5f6c028b75f" providerId="ADAL" clId="{A0184144-4752-6C45-A3F7-4FEFFBC8905B}" dt="2023-09-21T12:21:07.234" v="109" actId="20577"/>
          <ac:spMkLst>
            <pc:docMk/>
            <pc:sldMk cId="2526607375" sldId="298"/>
            <ac:spMk id="296" creationId="{00000000-0000-0000-0000-000000000000}"/>
          </ac:spMkLst>
        </pc:spChg>
      </pc:sldChg>
      <pc:sldChg chg="modSp add mod">
        <pc:chgData name="Nguyễn Thị Thu Duyên" userId="a119c1af-2acf-4d38-829a-a5f6c028b75f" providerId="ADAL" clId="{A0184144-4752-6C45-A3F7-4FEFFBC8905B}" dt="2023-09-21T12:21:43.106" v="157" actId="20577"/>
        <pc:sldMkLst>
          <pc:docMk/>
          <pc:sldMk cId="3105873536" sldId="299"/>
        </pc:sldMkLst>
        <pc:spChg chg="mod">
          <ac:chgData name="Nguyễn Thị Thu Duyên" userId="a119c1af-2acf-4d38-829a-a5f6c028b75f" providerId="ADAL" clId="{A0184144-4752-6C45-A3F7-4FEFFBC8905B}" dt="2023-09-21T12:21:43.106" v="157" actId="20577"/>
          <ac:spMkLst>
            <pc:docMk/>
            <pc:sldMk cId="3105873536" sldId="299"/>
            <ac:spMk id="295" creationId="{00000000-0000-0000-0000-000000000000}"/>
          </ac:spMkLst>
        </pc:spChg>
        <pc:spChg chg="mod">
          <ac:chgData name="Nguyễn Thị Thu Duyên" userId="a119c1af-2acf-4d38-829a-a5f6c028b75f" providerId="ADAL" clId="{A0184144-4752-6C45-A3F7-4FEFFBC8905B}" dt="2023-09-21T12:21:34.521" v="135" actId="20577"/>
          <ac:spMkLst>
            <pc:docMk/>
            <pc:sldMk cId="3105873536" sldId="299"/>
            <ac:spMk id="296" creationId="{00000000-0000-0000-0000-000000000000}"/>
          </ac:spMkLst>
        </pc:spChg>
      </pc:sldChg>
      <pc:sldChg chg="modSp add mod">
        <pc:chgData name="Nguyễn Thị Thu Duyên" userId="a119c1af-2acf-4d38-829a-a5f6c028b75f" providerId="ADAL" clId="{A0184144-4752-6C45-A3F7-4FEFFBC8905B}" dt="2023-09-21T12:22:43.017" v="240" actId="1076"/>
        <pc:sldMkLst>
          <pc:docMk/>
          <pc:sldMk cId="2392315061" sldId="300"/>
        </pc:sldMkLst>
        <pc:spChg chg="mod">
          <ac:chgData name="Nguyễn Thị Thu Duyên" userId="a119c1af-2acf-4d38-829a-a5f6c028b75f" providerId="ADAL" clId="{A0184144-4752-6C45-A3F7-4FEFFBC8905B}" dt="2023-09-21T12:22:43.017" v="240" actId="1076"/>
          <ac:spMkLst>
            <pc:docMk/>
            <pc:sldMk cId="2392315061" sldId="300"/>
            <ac:spMk id="295" creationId="{00000000-0000-0000-0000-000000000000}"/>
          </ac:spMkLst>
        </pc:spChg>
        <pc:spChg chg="mod">
          <ac:chgData name="Nguyễn Thị Thu Duyên" userId="a119c1af-2acf-4d38-829a-a5f6c028b75f" providerId="ADAL" clId="{A0184144-4752-6C45-A3F7-4FEFFBC8905B}" dt="2023-09-21T12:22:43.017" v="240" actId="1076"/>
          <ac:spMkLst>
            <pc:docMk/>
            <pc:sldMk cId="2392315061" sldId="300"/>
            <ac:spMk id="296" creationId="{00000000-0000-0000-0000-000000000000}"/>
          </ac:spMkLst>
        </pc:spChg>
      </pc:sldChg>
      <pc:sldChg chg="modSp add mod">
        <pc:chgData name="Nguyễn Thị Thu Duyên" userId="a119c1af-2acf-4d38-829a-a5f6c028b75f" providerId="ADAL" clId="{A0184144-4752-6C45-A3F7-4FEFFBC8905B}" dt="2023-09-21T12:23:27.068" v="267" actId="20577"/>
        <pc:sldMkLst>
          <pc:docMk/>
          <pc:sldMk cId="2641866658" sldId="301"/>
        </pc:sldMkLst>
        <pc:spChg chg="mod">
          <ac:chgData name="Nguyễn Thị Thu Duyên" userId="a119c1af-2acf-4d38-829a-a5f6c028b75f" providerId="ADAL" clId="{A0184144-4752-6C45-A3F7-4FEFFBC8905B}" dt="2023-09-21T12:23:27.068" v="267" actId="20577"/>
          <ac:spMkLst>
            <pc:docMk/>
            <pc:sldMk cId="2641866658" sldId="301"/>
            <ac:spMk id="295" creationId="{00000000-0000-0000-0000-000000000000}"/>
          </ac:spMkLst>
        </pc:spChg>
        <pc:spChg chg="mod">
          <ac:chgData name="Nguyễn Thị Thu Duyên" userId="a119c1af-2acf-4d38-829a-a5f6c028b75f" providerId="ADAL" clId="{A0184144-4752-6C45-A3F7-4FEFFBC8905B}" dt="2023-09-21T12:22:59.828" v="242" actId="20577"/>
          <ac:spMkLst>
            <pc:docMk/>
            <pc:sldMk cId="2641866658" sldId="301"/>
            <ac:spMk id="296" creationId="{00000000-0000-0000-0000-000000000000}"/>
          </ac:spMkLst>
        </pc:spChg>
      </pc:sldChg>
      <pc:sldChg chg="addSp delSp modSp add mod modNotesTx">
        <pc:chgData name="Nguyễn Thị Thu Duyên" userId="a119c1af-2acf-4d38-829a-a5f6c028b75f" providerId="ADAL" clId="{A0184144-4752-6C45-A3F7-4FEFFBC8905B}" dt="2023-10-07T06:43:53.879" v="15470" actId="20577"/>
        <pc:sldMkLst>
          <pc:docMk/>
          <pc:sldMk cId="3253668723" sldId="302"/>
        </pc:sldMkLst>
        <pc:spChg chg="add del mod">
          <ac:chgData name="Nguyễn Thị Thu Duyên" userId="a119c1af-2acf-4d38-829a-a5f6c028b75f" providerId="ADAL" clId="{A0184144-4752-6C45-A3F7-4FEFFBC8905B}" dt="2023-09-23T14:59:03.775" v="1537" actId="478"/>
          <ac:spMkLst>
            <pc:docMk/>
            <pc:sldMk cId="3253668723" sldId="302"/>
            <ac:spMk id="3" creationId="{DF24CB7E-B9F1-1108-41E5-4A7E2435BF54}"/>
          </ac:spMkLst>
        </pc:spChg>
        <pc:spChg chg="add del mod">
          <ac:chgData name="Nguyễn Thị Thu Duyên" userId="a119c1af-2acf-4d38-829a-a5f6c028b75f" providerId="ADAL" clId="{A0184144-4752-6C45-A3F7-4FEFFBC8905B}" dt="2023-09-23T14:59:09.322" v="1540" actId="478"/>
          <ac:spMkLst>
            <pc:docMk/>
            <pc:sldMk cId="3253668723" sldId="302"/>
            <ac:spMk id="5" creationId="{C20925DA-E1A8-E88A-B821-D71B692D75D4}"/>
          </ac:spMkLst>
        </pc:spChg>
        <pc:spChg chg="add del mod">
          <ac:chgData name="Nguyễn Thị Thu Duyên" userId="a119c1af-2acf-4d38-829a-a5f6c028b75f" providerId="ADAL" clId="{A0184144-4752-6C45-A3F7-4FEFFBC8905B}" dt="2023-09-23T15:14:34.925" v="1711" actId="478"/>
          <ac:spMkLst>
            <pc:docMk/>
            <pc:sldMk cId="3253668723" sldId="302"/>
            <ac:spMk id="7" creationId="{0BC22B42-8D5A-1DE0-D941-34B38873D05D}"/>
          </ac:spMkLst>
        </pc:spChg>
        <pc:spChg chg="add del mod">
          <ac:chgData name="Nguyễn Thị Thu Duyên" userId="a119c1af-2acf-4d38-829a-a5f6c028b75f" providerId="ADAL" clId="{A0184144-4752-6C45-A3F7-4FEFFBC8905B}" dt="2023-09-23T15:14:39.358" v="1713" actId="478"/>
          <ac:spMkLst>
            <pc:docMk/>
            <pc:sldMk cId="3253668723" sldId="302"/>
            <ac:spMk id="9" creationId="{74D546C5-414C-42DD-8046-1C989DAE1EA1}"/>
          </ac:spMkLst>
        </pc:spChg>
        <pc:spChg chg="mod">
          <ac:chgData name="Nguyễn Thị Thu Duyên" userId="a119c1af-2acf-4d38-829a-a5f6c028b75f" providerId="ADAL" clId="{A0184144-4752-6C45-A3F7-4FEFFBC8905B}" dt="2023-09-21T12:34:37.795" v="516" actId="20577"/>
          <ac:spMkLst>
            <pc:docMk/>
            <pc:sldMk cId="3253668723" sldId="302"/>
            <ac:spMk id="470" creationId="{00000000-0000-0000-0000-000000000000}"/>
          </ac:spMkLst>
        </pc:spChg>
        <pc:spChg chg="mod">
          <ac:chgData name="Nguyễn Thị Thu Duyên" userId="a119c1af-2acf-4d38-829a-a5f6c028b75f" providerId="ADAL" clId="{A0184144-4752-6C45-A3F7-4FEFFBC8905B}" dt="2023-09-23T15:15:56.783" v="1717" actId="14100"/>
          <ac:spMkLst>
            <pc:docMk/>
            <pc:sldMk cId="3253668723" sldId="302"/>
            <ac:spMk id="471" creationId="{00000000-0000-0000-0000-000000000000}"/>
          </ac:spMkLst>
        </pc:spChg>
        <pc:spChg chg="mod">
          <ac:chgData name="Nguyễn Thị Thu Duyên" userId="a119c1af-2acf-4d38-829a-a5f6c028b75f" providerId="ADAL" clId="{A0184144-4752-6C45-A3F7-4FEFFBC8905B}" dt="2023-10-07T03:59:40.745" v="9244" actId="113"/>
          <ac:spMkLst>
            <pc:docMk/>
            <pc:sldMk cId="3253668723" sldId="302"/>
            <ac:spMk id="472" creationId="{00000000-0000-0000-0000-000000000000}"/>
          </ac:spMkLst>
        </pc:spChg>
        <pc:spChg chg="mod">
          <ac:chgData name="Nguyễn Thị Thu Duyên" userId="a119c1af-2acf-4d38-829a-a5f6c028b75f" providerId="ADAL" clId="{A0184144-4752-6C45-A3F7-4FEFFBC8905B}" dt="2023-10-07T03:59:18.896" v="9241" actId="113"/>
          <ac:spMkLst>
            <pc:docMk/>
            <pc:sldMk cId="3253668723" sldId="302"/>
            <ac:spMk id="473" creationId="{00000000-0000-0000-0000-000000000000}"/>
          </ac:spMkLst>
        </pc:spChg>
        <pc:spChg chg="del mod">
          <ac:chgData name="Nguyễn Thị Thu Duyên" userId="a119c1af-2acf-4d38-829a-a5f6c028b75f" providerId="ADAL" clId="{A0184144-4752-6C45-A3F7-4FEFFBC8905B}" dt="2023-09-23T14:59:06.947" v="1539" actId="478"/>
          <ac:spMkLst>
            <pc:docMk/>
            <pc:sldMk cId="3253668723" sldId="302"/>
            <ac:spMk id="474" creationId="{00000000-0000-0000-0000-000000000000}"/>
          </ac:spMkLst>
        </pc:spChg>
        <pc:spChg chg="mod">
          <ac:chgData name="Nguyễn Thị Thu Duyên" userId="a119c1af-2acf-4d38-829a-a5f6c028b75f" providerId="ADAL" clId="{A0184144-4752-6C45-A3F7-4FEFFBC8905B}" dt="2023-09-23T15:15:21.998" v="1714" actId="1076"/>
          <ac:spMkLst>
            <pc:docMk/>
            <pc:sldMk cId="3253668723" sldId="302"/>
            <ac:spMk id="475" creationId="{00000000-0000-0000-0000-000000000000}"/>
          </ac:spMkLst>
        </pc:spChg>
        <pc:spChg chg="mod">
          <ac:chgData name="Nguyễn Thị Thu Duyên" userId="a119c1af-2acf-4d38-829a-a5f6c028b75f" providerId="ADAL" clId="{A0184144-4752-6C45-A3F7-4FEFFBC8905B}" dt="2023-09-23T15:17:22.508" v="1725" actId="1076"/>
          <ac:spMkLst>
            <pc:docMk/>
            <pc:sldMk cId="3253668723" sldId="302"/>
            <ac:spMk id="476" creationId="{00000000-0000-0000-0000-000000000000}"/>
          </ac:spMkLst>
        </pc:spChg>
        <pc:spChg chg="mod">
          <ac:chgData name="Nguyễn Thị Thu Duyên" userId="a119c1af-2acf-4d38-829a-a5f6c028b75f" providerId="ADAL" clId="{A0184144-4752-6C45-A3F7-4FEFFBC8905B}" dt="2023-09-23T15:17:06.780" v="1722" actId="1076"/>
          <ac:spMkLst>
            <pc:docMk/>
            <pc:sldMk cId="3253668723" sldId="302"/>
            <ac:spMk id="477" creationId="{00000000-0000-0000-0000-000000000000}"/>
          </ac:spMkLst>
        </pc:spChg>
        <pc:spChg chg="mod">
          <ac:chgData name="Nguyễn Thị Thu Duyên" userId="a119c1af-2acf-4d38-829a-a5f6c028b75f" providerId="ADAL" clId="{A0184144-4752-6C45-A3F7-4FEFFBC8905B}" dt="2023-10-07T03:59:26.986" v="9242" actId="113"/>
          <ac:spMkLst>
            <pc:docMk/>
            <pc:sldMk cId="3253668723" sldId="302"/>
            <ac:spMk id="478" creationId="{00000000-0000-0000-0000-000000000000}"/>
          </ac:spMkLst>
        </pc:spChg>
        <pc:spChg chg="del">
          <ac:chgData name="Nguyễn Thị Thu Duyên" userId="a119c1af-2acf-4d38-829a-a5f6c028b75f" providerId="ADAL" clId="{A0184144-4752-6C45-A3F7-4FEFFBC8905B}" dt="2023-09-23T15:14:31.284" v="1710" actId="478"/>
          <ac:spMkLst>
            <pc:docMk/>
            <pc:sldMk cId="3253668723" sldId="302"/>
            <ac:spMk id="479" creationId="{00000000-0000-0000-0000-000000000000}"/>
          </ac:spMkLst>
        </pc:spChg>
        <pc:spChg chg="mod">
          <ac:chgData name="Nguyễn Thị Thu Duyên" userId="a119c1af-2acf-4d38-829a-a5f6c028b75f" providerId="ADAL" clId="{A0184144-4752-6C45-A3F7-4FEFFBC8905B}" dt="2023-09-23T15:17:40.307" v="1726" actId="1076"/>
          <ac:spMkLst>
            <pc:docMk/>
            <pc:sldMk cId="3253668723" sldId="302"/>
            <ac:spMk id="480" creationId="{00000000-0000-0000-0000-000000000000}"/>
          </ac:spMkLst>
        </pc:spChg>
        <pc:spChg chg="del">
          <ac:chgData name="Nguyễn Thị Thu Duyên" userId="a119c1af-2acf-4d38-829a-a5f6c028b75f" providerId="ADAL" clId="{A0184144-4752-6C45-A3F7-4FEFFBC8905B}" dt="2023-09-23T14:59:01.611" v="1536" actId="478"/>
          <ac:spMkLst>
            <pc:docMk/>
            <pc:sldMk cId="3253668723" sldId="302"/>
            <ac:spMk id="481" creationId="{00000000-0000-0000-0000-000000000000}"/>
          </ac:spMkLst>
        </pc:spChg>
        <pc:spChg chg="del mod">
          <ac:chgData name="Nguyễn Thị Thu Duyên" userId="a119c1af-2acf-4d38-829a-a5f6c028b75f" providerId="ADAL" clId="{A0184144-4752-6C45-A3F7-4FEFFBC8905B}" dt="2023-09-23T15:14:37.907" v="1712" actId="478"/>
          <ac:spMkLst>
            <pc:docMk/>
            <pc:sldMk cId="3253668723" sldId="302"/>
            <ac:spMk id="482" creationId="{00000000-0000-0000-0000-000000000000}"/>
          </ac:spMkLst>
        </pc:spChg>
      </pc:sldChg>
      <pc:sldChg chg="add del mod modShow">
        <pc:chgData name="Nguyễn Thị Thu Duyên" userId="a119c1af-2acf-4d38-829a-a5f6c028b75f" providerId="ADAL" clId="{A0184144-4752-6C45-A3F7-4FEFFBC8905B}" dt="2023-09-28T13:28:31.082" v="3060" actId="2696"/>
        <pc:sldMkLst>
          <pc:docMk/>
          <pc:sldMk cId="1598348548" sldId="303"/>
        </pc:sldMkLst>
      </pc:sldChg>
      <pc:sldChg chg="add del">
        <pc:chgData name="Nguyễn Thị Thu Duyên" userId="a119c1af-2acf-4d38-829a-a5f6c028b75f" providerId="ADAL" clId="{A0184144-4752-6C45-A3F7-4FEFFBC8905B}" dt="2023-09-25T13:28:14.242" v="1728" actId="2696"/>
        <pc:sldMkLst>
          <pc:docMk/>
          <pc:sldMk cId="3768905564" sldId="304"/>
        </pc:sldMkLst>
      </pc:sldChg>
      <pc:sldChg chg="modSp add del mod">
        <pc:chgData name="Nguyễn Thị Thu Duyên" userId="a119c1af-2acf-4d38-829a-a5f6c028b75f" providerId="ADAL" clId="{A0184144-4752-6C45-A3F7-4FEFFBC8905B}" dt="2023-09-25T13:29:16.083" v="1730" actId="2696"/>
        <pc:sldMkLst>
          <pc:docMk/>
          <pc:sldMk cId="2958106750" sldId="305"/>
        </pc:sldMkLst>
        <pc:spChg chg="mod">
          <ac:chgData name="Nguyễn Thị Thu Duyên" userId="a119c1af-2acf-4d38-829a-a5f6c028b75f" providerId="ADAL" clId="{A0184144-4752-6C45-A3F7-4FEFFBC8905B}" dt="2023-09-21T12:35:03.167" v="532" actId="20577"/>
          <ac:spMkLst>
            <pc:docMk/>
            <pc:sldMk cId="2958106750" sldId="305"/>
            <ac:spMk id="320" creationId="{00000000-0000-0000-0000-000000000000}"/>
          </ac:spMkLst>
        </pc:spChg>
      </pc:sldChg>
      <pc:sldChg chg="addSp delSp modSp add mod modNotesTx">
        <pc:chgData name="Nguyễn Thị Thu Duyên" userId="a119c1af-2acf-4d38-829a-a5f6c028b75f" providerId="ADAL" clId="{A0184144-4752-6C45-A3F7-4FEFFBC8905B}" dt="2023-10-07T06:51:13.735" v="15515" actId="20577"/>
        <pc:sldMkLst>
          <pc:docMk/>
          <pc:sldMk cId="3074087837" sldId="306"/>
        </pc:sldMkLst>
        <pc:spChg chg="add mod">
          <ac:chgData name="Nguyễn Thị Thu Duyên" userId="a119c1af-2acf-4d38-829a-a5f6c028b75f" providerId="ADAL" clId="{A0184144-4752-6C45-A3F7-4FEFFBC8905B}" dt="2023-10-07T04:14:15.772" v="10734" actId="2710"/>
          <ac:spMkLst>
            <pc:docMk/>
            <pc:sldMk cId="3074087837" sldId="306"/>
            <ac:spMk id="3" creationId="{89BB0056-CEFC-C604-D760-D7086B9C5718}"/>
          </ac:spMkLst>
        </pc:spChg>
        <pc:spChg chg="mod">
          <ac:chgData name="Nguyễn Thị Thu Duyên" userId="a119c1af-2acf-4d38-829a-a5f6c028b75f" providerId="ADAL" clId="{A0184144-4752-6C45-A3F7-4FEFFBC8905B}" dt="2023-10-07T04:19:10.279" v="11548" actId="113"/>
          <ac:spMkLst>
            <pc:docMk/>
            <pc:sldMk cId="3074087837" sldId="306"/>
            <ac:spMk id="6" creationId="{A0692EB2-55C5-3BE9-A48B-062BC276B00E}"/>
          </ac:spMkLst>
        </pc:spChg>
        <pc:spChg chg="mod">
          <ac:chgData name="Nguyễn Thị Thu Duyên" userId="a119c1af-2acf-4d38-829a-a5f6c028b75f" providerId="ADAL" clId="{A0184144-4752-6C45-A3F7-4FEFFBC8905B}" dt="2023-10-07T04:14:15.772" v="10734" actId="2710"/>
          <ac:spMkLst>
            <pc:docMk/>
            <pc:sldMk cId="3074087837" sldId="306"/>
            <ac:spMk id="320" creationId="{00000000-0000-0000-0000-000000000000}"/>
          </ac:spMkLst>
        </pc:spChg>
        <pc:spChg chg="mod">
          <ac:chgData name="Nguyễn Thị Thu Duyên" userId="a119c1af-2acf-4d38-829a-a5f6c028b75f" providerId="ADAL" clId="{A0184144-4752-6C45-A3F7-4FEFFBC8905B}" dt="2023-10-07T04:14:15.772" v="10734" actId="2710"/>
          <ac:spMkLst>
            <pc:docMk/>
            <pc:sldMk cId="3074087837" sldId="306"/>
            <ac:spMk id="322" creationId="{00000000-0000-0000-0000-000000000000}"/>
          </ac:spMkLst>
        </pc:spChg>
        <pc:picChg chg="del">
          <ac:chgData name="Nguyễn Thị Thu Duyên" userId="a119c1af-2acf-4d38-829a-a5f6c028b75f" providerId="ADAL" clId="{A0184144-4752-6C45-A3F7-4FEFFBC8905B}" dt="2023-09-21T12:50:47.412" v="955" actId="478"/>
          <ac:picMkLst>
            <pc:docMk/>
            <pc:sldMk cId="3074087837" sldId="306"/>
            <ac:picMk id="2" creationId="{4DB5AD98-DFC0-029A-6DB9-2FF69E8965C5}"/>
          </ac:picMkLst>
        </pc:picChg>
        <pc:picChg chg="add mod">
          <ac:chgData name="Nguyễn Thị Thu Duyên" userId="a119c1af-2acf-4d38-829a-a5f6c028b75f" providerId="ADAL" clId="{A0184144-4752-6C45-A3F7-4FEFFBC8905B}" dt="2023-10-07T04:14:15.772" v="10734" actId="2710"/>
          <ac:picMkLst>
            <pc:docMk/>
            <pc:sldMk cId="3074087837" sldId="306"/>
            <ac:picMk id="1025" creationId="{FE7C04D9-2213-D8C6-C1AC-FF57062187C9}"/>
          </ac:picMkLst>
        </pc:picChg>
      </pc:sldChg>
      <pc:sldChg chg="addSp delSp modSp add mod modNotesTx">
        <pc:chgData name="Nguyễn Thị Thu Duyên" userId="a119c1af-2acf-4d38-829a-a5f6c028b75f" providerId="ADAL" clId="{A0184144-4752-6C45-A3F7-4FEFFBC8905B}" dt="2023-10-07T06:58:08.461" v="15839" actId="20577"/>
        <pc:sldMkLst>
          <pc:docMk/>
          <pc:sldMk cId="2568810352" sldId="307"/>
        </pc:sldMkLst>
        <pc:spChg chg="mod">
          <ac:chgData name="Nguyễn Thị Thu Duyên" userId="a119c1af-2acf-4d38-829a-a5f6c028b75f" providerId="ADAL" clId="{A0184144-4752-6C45-A3F7-4FEFFBC8905B}" dt="2023-09-25T14:40:15.992" v="1908" actId="20577"/>
          <ac:spMkLst>
            <pc:docMk/>
            <pc:sldMk cId="2568810352" sldId="307"/>
            <ac:spMk id="320" creationId="{00000000-0000-0000-0000-000000000000}"/>
          </ac:spMkLst>
        </pc:spChg>
        <pc:spChg chg="mod">
          <ac:chgData name="Nguyễn Thị Thu Duyên" userId="a119c1af-2acf-4d38-829a-a5f6c028b75f" providerId="ADAL" clId="{A0184144-4752-6C45-A3F7-4FEFFBC8905B}" dt="2023-10-07T05:10:52.485" v="15005" actId="113"/>
          <ac:spMkLst>
            <pc:docMk/>
            <pc:sldMk cId="2568810352" sldId="307"/>
            <ac:spMk id="322" creationId="{00000000-0000-0000-0000-000000000000}"/>
          </ac:spMkLst>
        </pc:spChg>
        <pc:picChg chg="add mod">
          <ac:chgData name="Nguyễn Thị Thu Duyên" userId="a119c1af-2acf-4d38-829a-a5f6c028b75f" providerId="ADAL" clId="{A0184144-4752-6C45-A3F7-4FEFFBC8905B}" dt="2023-09-25T13:48:24.462" v="1744" actId="1076"/>
          <ac:picMkLst>
            <pc:docMk/>
            <pc:sldMk cId="2568810352" sldId="307"/>
            <ac:picMk id="2" creationId="{92050EE0-85BB-976C-6BDA-85174C3709B4}"/>
          </ac:picMkLst>
        </pc:picChg>
        <pc:picChg chg="del">
          <ac:chgData name="Nguyễn Thị Thu Duyên" userId="a119c1af-2acf-4d38-829a-a5f6c028b75f" providerId="ADAL" clId="{A0184144-4752-6C45-A3F7-4FEFFBC8905B}" dt="2023-09-21T12:57:23.711" v="1015" actId="478"/>
          <ac:picMkLst>
            <pc:docMk/>
            <pc:sldMk cId="2568810352" sldId="307"/>
            <ac:picMk id="1025" creationId="{FE7C04D9-2213-D8C6-C1AC-FF57062187C9}"/>
          </ac:picMkLst>
        </pc:picChg>
      </pc:sldChg>
      <pc:sldChg chg="addSp modSp add mod modNotesTx">
        <pc:chgData name="Nguyễn Thị Thu Duyên" userId="a119c1af-2acf-4d38-829a-a5f6c028b75f" providerId="ADAL" clId="{A0184144-4752-6C45-A3F7-4FEFFBC8905B}" dt="2023-10-07T06:54:58.527" v="15523" actId="20577"/>
        <pc:sldMkLst>
          <pc:docMk/>
          <pc:sldMk cId="2706461236" sldId="308"/>
        </pc:sldMkLst>
        <pc:spChg chg="mod">
          <ac:chgData name="Nguyễn Thị Thu Duyên" userId="a119c1af-2acf-4d38-829a-a5f6c028b75f" providerId="ADAL" clId="{A0184144-4752-6C45-A3F7-4FEFFBC8905B}" dt="2023-09-21T12:58:43.107" v="1077" actId="20577"/>
          <ac:spMkLst>
            <pc:docMk/>
            <pc:sldMk cId="2706461236" sldId="308"/>
            <ac:spMk id="320" creationId="{00000000-0000-0000-0000-000000000000}"/>
          </ac:spMkLst>
        </pc:spChg>
        <pc:spChg chg="mod">
          <ac:chgData name="Nguyễn Thị Thu Duyên" userId="a119c1af-2acf-4d38-829a-a5f6c028b75f" providerId="ADAL" clId="{A0184144-4752-6C45-A3F7-4FEFFBC8905B}" dt="2023-10-07T04:29:23.930" v="12924" actId="113"/>
          <ac:spMkLst>
            <pc:docMk/>
            <pc:sldMk cId="2706461236" sldId="308"/>
            <ac:spMk id="322" creationId="{00000000-0000-0000-0000-000000000000}"/>
          </ac:spMkLst>
        </pc:spChg>
        <pc:picChg chg="add mod">
          <ac:chgData name="Nguyễn Thị Thu Duyên" userId="a119c1af-2acf-4d38-829a-a5f6c028b75f" providerId="ADAL" clId="{A0184144-4752-6C45-A3F7-4FEFFBC8905B}" dt="2023-09-21T12:58:29.045" v="1057"/>
          <ac:picMkLst>
            <pc:docMk/>
            <pc:sldMk cId="2706461236" sldId="308"/>
            <ac:picMk id="2" creationId="{FE0DAE51-C523-E77B-B5E6-BBCF25CD0EE6}"/>
          </ac:picMkLst>
        </pc:picChg>
      </pc:sldChg>
      <pc:sldChg chg="modSp mod">
        <pc:chgData name="Nguyễn Thị Thu Duyên" userId="a119c1af-2acf-4d38-829a-a5f6c028b75f" providerId="ADAL" clId="{A0184144-4752-6C45-A3F7-4FEFFBC8905B}" dt="2023-09-28T11:59:23.799" v="2934" actId="20577"/>
        <pc:sldMkLst>
          <pc:docMk/>
          <pc:sldMk cId="3549880851" sldId="310"/>
        </pc:sldMkLst>
        <pc:spChg chg="mod">
          <ac:chgData name="Nguyễn Thị Thu Duyên" userId="a119c1af-2acf-4d38-829a-a5f6c028b75f" providerId="ADAL" clId="{A0184144-4752-6C45-A3F7-4FEFFBC8905B}" dt="2023-09-28T11:59:23.799" v="2934" actId="20577"/>
          <ac:spMkLst>
            <pc:docMk/>
            <pc:sldMk cId="3549880851" sldId="310"/>
            <ac:spMk id="322" creationId="{00000000-0000-0000-0000-000000000000}"/>
          </ac:spMkLst>
        </pc:spChg>
      </pc:sldChg>
      <pc:sldChg chg="modSp mod">
        <pc:chgData name="Nguyễn Thị Thu Duyên" userId="a119c1af-2acf-4d38-829a-a5f6c028b75f" providerId="ADAL" clId="{A0184144-4752-6C45-A3F7-4FEFFBC8905B}" dt="2023-09-28T13:28:48.573" v="3061" actId="20577"/>
        <pc:sldMkLst>
          <pc:docMk/>
          <pc:sldMk cId="2072714135" sldId="312"/>
        </pc:sldMkLst>
        <pc:spChg chg="mod">
          <ac:chgData name="Nguyễn Thị Thu Duyên" userId="a119c1af-2acf-4d38-829a-a5f6c028b75f" providerId="ADAL" clId="{A0184144-4752-6C45-A3F7-4FEFFBC8905B}" dt="2023-09-28T13:28:48.573" v="3061" actId="20577"/>
          <ac:spMkLst>
            <pc:docMk/>
            <pc:sldMk cId="2072714135" sldId="312"/>
            <ac:spMk id="320" creationId="{00000000-0000-0000-0000-000000000000}"/>
          </ac:spMkLst>
        </pc:spChg>
      </pc:sldChg>
      <pc:sldChg chg="modNotesTx">
        <pc:chgData name="Nguyễn Thị Thu Duyên" userId="a119c1af-2acf-4d38-829a-a5f6c028b75f" providerId="ADAL" clId="{A0184144-4752-6C45-A3F7-4FEFFBC8905B}" dt="2023-09-28T14:07:08.670" v="3184" actId="20577"/>
        <pc:sldMkLst>
          <pc:docMk/>
          <pc:sldMk cId="332399064" sldId="316"/>
        </pc:sldMkLst>
      </pc:sldChg>
      <pc:sldChg chg="modSp">
        <pc:chgData name="Nguyễn Thị Thu Duyên" userId="a119c1af-2acf-4d38-829a-a5f6c028b75f" providerId="ADAL" clId="{A0184144-4752-6C45-A3F7-4FEFFBC8905B}" dt="2023-09-28T13:42:28.119" v="3092" actId="1076"/>
        <pc:sldMkLst>
          <pc:docMk/>
          <pc:sldMk cId="3213712024" sldId="317"/>
        </pc:sldMkLst>
        <pc:picChg chg="mod">
          <ac:chgData name="Nguyễn Thị Thu Duyên" userId="a119c1af-2acf-4d38-829a-a5f6c028b75f" providerId="ADAL" clId="{A0184144-4752-6C45-A3F7-4FEFFBC8905B}" dt="2023-09-28T13:42:28.119" v="3092" actId="1076"/>
          <ac:picMkLst>
            <pc:docMk/>
            <pc:sldMk cId="3213712024" sldId="317"/>
            <ac:picMk id="2050" creationId="{547C778A-87B8-1106-AE3D-4DFFB9EDC4DE}"/>
          </ac:picMkLst>
        </pc:picChg>
      </pc:sldChg>
      <pc:sldChg chg="del">
        <pc:chgData name="Nguyễn Thị Thu Duyên" userId="a119c1af-2acf-4d38-829a-a5f6c028b75f" providerId="ADAL" clId="{A0184144-4752-6C45-A3F7-4FEFFBC8905B}" dt="2023-09-28T13:28:10.982" v="3059" actId="2696"/>
        <pc:sldMkLst>
          <pc:docMk/>
          <pc:sldMk cId="3682817735" sldId="319"/>
        </pc:sldMkLst>
      </pc:sldChg>
      <pc:sldChg chg="add del">
        <pc:chgData name="Nguyễn Thị Thu Duyên" userId="a119c1af-2acf-4d38-829a-a5f6c028b75f" providerId="ADAL" clId="{A0184144-4752-6C45-A3F7-4FEFFBC8905B}" dt="2023-09-25T14:23:52.069" v="1901" actId="2696"/>
        <pc:sldMkLst>
          <pc:docMk/>
          <pc:sldMk cId="3281738862" sldId="324"/>
        </pc:sldMkLst>
      </pc:sldChg>
      <pc:sldChg chg="addSp delSp modSp add mod modNotesTx">
        <pc:chgData name="Nguyễn Thị Thu Duyên" userId="a119c1af-2acf-4d38-829a-a5f6c028b75f" providerId="ADAL" clId="{A0184144-4752-6C45-A3F7-4FEFFBC8905B}" dt="2023-10-07T07:00:32.950" v="16384" actId="20577"/>
        <pc:sldMkLst>
          <pc:docMk/>
          <pc:sldMk cId="4168462483" sldId="324"/>
        </pc:sldMkLst>
        <pc:spChg chg="mod">
          <ac:chgData name="Nguyễn Thị Thu Duyên" userId="a119c1af-2acf-4d38-829a-a5f6c028b75f" providerId="ADAL" clId="{A0184144-4752-6C45-A3F7-4FEFFBC8905B}" dt="2023-09-25T14:43:18.802" v="2068" actId="20577"/>
          <ac:spMkLst>
            <pc:docMk/>
            <pc:sldMk cId="4168462483" sldId="324"/>
            <ac:spMk id="322" creationId="{00000000-0000-0000-0000-000000000000}"/>
          </ac:spMkLst>
        </pc:spChg>
        <pc:picChg chg="del">
          <ac:chgData name="Nguyễn Thị Thu Duyên" userId="a119c1af-2acf-4d38-829a-a5f6c028b75f" providerId="ADAL" clId="{A0184144-4752-6C45-A3F7-4FEFFBC8905B}" dt="2023-09-25T14:40:25.235" v="1910" actId="478"/>
          <ac:picMkLst>
            <pc:docMk/>
            <pc:sldMk cId="4168462483" sldId="324"/>
            <ac:picMk id="2" creationId="{92050EE0-85BB-976C-6BDA-85174C3709B4}"/>
          </ac:picMkLst>
        </pc:picChg>
        <pc:picChg chg="add mod">
          <ac:chgData name="Nguyễn Thị Thu Duyên" userId="a119c1af-2acf-4d38-829a-a5f6c028b75f" providerId="ADAL" clId="{A0184144-4752-6C45-A3F7-4FEFFBC8905B}" dt="2023-09-25T14:43:46.304" v="2072" actId="14100"/>
          <ac:picMkLst>
            <pc:docMk/>
            <pc:sldMk cId="4168462483" sldId="324"/>
            <ac:picMk id="3" creationId="{BA762FD5-ADA2-60E6-1700-80C862DB680A}"/>
          </ac:picMkLst>
        </pc:picChg>
        <pc:picChg chg="add mod">
          <ac:chgData name="Nguyễn Thị Thu Duyên" userId="a119c1af-2acf-4d38-829a-a5f6c028b75f" providerId="ADAL" clId="{A0184144-4752-6C45-A3F7-4FEFFBC8905B}" dt="2023-09-25T14:41:45.677" v="1983" actId="1076"/>
          <ac:picMkLst>
            <pc:docMk/>
            <pc:sldMk cId="4168462483" sldId="324"/>
            <ac:picMk id="4" creationId="{15917B01-242A-8147-0653-C9CDFD3AAF87}"/>
          </ac:picMkLst>
        </pc:picChg>
        <pc:picChg chg="add mod">
          <ac:chgData name="Nguyễn Thị Thu Duyên" userId="a119c1af-2acf-4d38-829a-a5f6c028b75f" providerId="ADAL" clId="{A0184144-4752-6C45-A3F7-4FEFFBC8905B}" dt="2023-09-25T14:43:30.687" v="2070" actId="1076"/>
          <ac:picMkLst>
            <pc:docMk/>
            <pc:sldMk cId="4168462483" sldId="324"/>
            <ac:picMk id="5" creationId="{C72A7FE6-5A4B-9052-3804-A676462EF4E8}"/>
          </ac:picMkLst>
        </pc:picChg>
      </pc:sldChg>
      <pc:sldChg chg="addSp add del">
        <pc:chgData name="Nguyễn Thị Thu Duyên" userId="a119c1af-2acf-4d38-829a-a5f6c028b75f" providerId="ADAL" clId="{A0184144-4752-6C45-A3F7-4FEFFBC8905B}" dt="2023-09-25T14:23:52.069" v="1901" actId="2696"/>
        <pc:sldMkLst>
          <pc:docMk/>
          <pc:sldMk cId="3019649827" sldId="325"/>
        </pc:sldMkLst>
        <pc:spChg chg="add">
          <ac:chgData name="Nguyễn Thị Thu Duyên" userId="a119c1af-2acf-4d38-829a-a5f6c028b75f" providerId="ADAL" clId="{A0184144-4752-6C45-A3F7-4FEFFBC8905B}" dt="2023-09-25T13:47:25.542" v="1736"/>
          <ac:spMkLst>
            <pc:docMk/>
            <pc:sldMk cId="3019649827" sldId="325"/>
            <ac:spMk id="2" creationId="{AC4D31B5-13E9-8994-ABAD-8609D7F4A70B}"/>
          </ac:spMkLst>
        </pc:spChg>
      </pc:sldChg>
      <pc:sldChg chg="delSp modSp add mod modNotesTx">
        <pc:chgData name="Nguyễn Thị Thu Duyên" userId="a119c1af-2acf-4d38-829a-a5f6c028b75f" providerId="ADAL" clId="{A0184144-4752-6C45-A3F7-4FEFFBC8905B}" dt="2023-10-07T06:25:43.883" v="15169" actId="20577"/>
        <pc:sldMkLst>
          <pc:docMk/>
          <pc:sldMk cId="4068122848" sldId="326"/>
        </pc:sldMkLst>
        <pc:spChg chg="del">
          <ac:chgData name="Nguyễn Thị Thu Duyên" userId="a119c1af-2acf-4d38-829a-a5f6c028b75f" providerId="ADAL" clId="{A0184144-4752-6C45-A3F7-4FEFFBC8905B}" dt="2023-09-28T13:33:38.677" v="3073" actId="478"/>
          <ac:spMkLst>
            <pc:docMk/>
            <pc:sldMk cId="4068122848" sldId="326"/>
            <ac:spMk id="3" creationId="{A4DC0B71-9324-B89F-97B6-8383F73C4626}"/>
          </ac:spMkLst>
        </pc:spChg>
        <pc:spChg chg="mod">
          <ac:chgData name="Nguyễn Thị Thu Duyên" userId="a119c1af-2acf-4d38-829a-a5f6c028b75f" providerId="ADAL" clId="{A0184144-4752-6C45-A3F7-4FEFFBC8905B}" dt="2023-09-28T13:37:36.530" v="3082" actId="1076"/>
          <ac:spMkLst>
            <pc:docMk/>
            <pc:sldMk cId="4068122848" sldId="326"/>
            <ac:spMk id="320" creationId="{00000000-0000-0000-0000-000000000000}"/>
          </ac:spMkLst>
        </pc:spChg>
        <pc:spChg chg="mod">
          <ac:chgData name="Nguyễn Thị Thu Duyên" userId="a119c1af-2acf-4d38-829a-a5f6c028b75f" providerId="ADAL" clId="{A0184144-4752-6C45-A3F7-4FEFFBC8905B}" dt="2023-09-25T14:52:35.545" v="2127" actId="20577"/>
          <ac:spMkLst>
            <pc:docMk/>
            <pc:sldMk cId="4068122848" sldId="326"/>
            <ac:spMk id="322" creationId="{00000000-0000-0000-0000-000000000000}"/>
          </ac:spMkLst>
        </pc:spChg>
        <pc:picChg chg="del">
          <ac:chgData name="Nguyễn Thị Thu Duyên" userId="a119c1af-2acf-4d38-829a-a5f6c028b75f" providerId="ADAL" clId="{A0184144-4752-6C45-A3F7-4FEFFBC8905B}" dt="2023-09-25T14:52:30.829" v="2121" actId="478"/>
          <ac:picMkLst>
            <pc:docMk/>
            <pc:sldMk cId="4068122848" sldId="326"/>
            <ac:picMk id="2" creationId="{4DB5AD98-DFC0-029A-6DB9-2FF69E8965C5}"/>
          </ac:picMkLst>
        </pc:picChg>
        <pc:picChg chg="mod">
          <ac:chgData name="Nguyễn Thị Thu Duyên" userId="a119c1af-2acf-4d38-829a-a5f6c028b75f" providerId="ADAL" clId="{A0184144-4752-6C45-A3F7-4FEFFBC8905B}" dt="2023-09-28T13:37:27.185" v="3080" actId="1076"/>
          <ac:picMkLst>
            <pc:docMk/>
            <pc:sldMk cId="4068122848" sldId="326"/>
            <ac:picMk id="4" creationId="{52F32A11-5FAE-582C-B15A-5365042468F2}"/>
          </ac:picMkLst>
        </pc:picChg>
        <pc:picChg chg="mod">
          <ac:chgData name="Nguyễn Thị Thu Duyên" userId="a119c1af-2acf-4d38-829a-a5f6c028b75f" providerId="ADAL" clId="{A0184144-4752-6C45-A3F7-4FEFFBC8905B}" dt="2023-09-28T13:37:30.319" v="3081" actId="1076"/>
          <ac:picMkLst>
            <pc:docMk/>
            <pc:sldMk cId="4068122848" sldId="326"/>
            <ac:picMk id="7" creationId="{7F20DE03-4FF4-3895-54BC-6C75C71B2636}"/>
          </ac:picMkLst>
        </pc:picChg>
        <pc:picChg chg="del mod">
          <ac:chgData name="Nguyễn Thị Thu Duyên" userId="a119c1af-2acf-4d38-829a-a5f6c028b75f" providerId="ADAL" clId="{A0184144-4752-6C45-A3F7-4FEFFBC8905B}" dt="2023-09-28T13:33:10.284" v="3068" actId="478"/>
          <ac:picMkLst>
            <pc:docMk/>
            <pc:sldMk cId="4068122848" sldId="326"/>
            <ac:picMk id="8" creationId="{D7523864-E43C-EAE5-8870-AACC6757BE54}"/>
          </ac:picMkLst>
        </pc:picChg>
        <pc:picChg chg="del">
          <ac:chgData name="Nguyễn Thị Thu Duyên" userId="a119c1af-2acf-4d38-829a-a5f6c028b75f" providerId="ADAL" clId="{A0184144-4752-6C45-A3F7-4FEFFBC8905B}" dt="2023-09-28T13:33:14.162" v="3069" actId="478"/>
          <ac:picMkLst>
            <pc:docMk/>
            <pc:sldMk cId="4068122848" sldId="326"/>
            <ac:picMk id="9" creationId="{2F563AE5-B01C-869D-106F-7AB50900F419}"/>
          </ac:picMkLst>
        </pc:picChg>
      </pc:sldChg>
      <pc:sldChg chg="delSp modSp add mod">
        <pc:chgData name="Nguyễn Thị Thu Duyên" userId="a119c1af-2acf-4d38-829a-a5f6c028b75f" providerId="ADAL" clId="{A0184144-4752-6C45-A3F7-4FEFFBC8905B}" dt="2023-10-07T06:31:29.249" v="15447" actId="113"/>
        <pc:sldMkLst>
          <pc:docMk/>
          <pc:sldMk cId="1597591098" sldId="327"/>
        </pc:sldMkLst>
        <pc:spChg chg="mod">
          <ac:chgData name="Nguyễn Thị Thu Duyên" userId="a119c1af-2acf-4d38-829a-a5f6c028b75f" providerId="ADAL" clId="{A0184144-4752-6C45-A3F7-4FEFFBC8905B}" dt="2023-09-25T14:52:42.771" v="2139" actId="20577"/>
          <ac:spMkLst>
            <pc:docMk/>
            <pc:sldMk cId="1597591098" sldId="327"/>
            <ac:spMk id="320" creationId="{00000000-0000-0000-0000-000000000000}"/>
          </ac:spMkLst>
        </pc:spChg>
        <pc:spChg chg="mod">
          <ac:chgData name="Nguyễn Thị Thu Duyên" userId="a119c1af-2acf-4d38-829a-a5f6c028b75f" providerId="ADAL" clId="{A0184144-4752-6C45-A3F7-4FEFFBC8905B}" dt="2023-10-07T06:31:29.249" v="15447" actId="113"/>
          <ac:spMkLst>
            <pc:docMk/>
            <pc:sldMk cId="1597591098" sldId="327"/>
            <ac:spMk id="322" creationId="{00000000-0000-0000-0000-000000000000}"/>
          </ac:spMkLst>
        </pc:spChg>
        <pc:picChg chg="del">
          <ac:chgData name="Nguyễn Thị Thu Duyên" userId="a119c1af-2acf-4d38-829a-a5f6c028b75f" providerId="ADAL" clId="{A0184144-4752-6C45-A3F7-4FEFFBC8905B}" dt="2023-09-25T14:52:44.957" v="2140" actId="478"/>
          <ac:picMkLst>
            <pc:docMk/>
            <pc:sldMk cId="1597591098" sldId="327"/>
            <ac:picMk id="2" creationId="{4DB5AD98-DFC0-029A-6DB9-2FF69E8965C5}"/>
          </ac:picMkLst>
        </pc:picChg>
      </pc:sldChg>
      <pc:sldChg chg="delSp modSp mod">
        <pc:chgData name="Nguyễn Thị Thu Duyên" userId="a119c1af-2acf-4d38-829a-a5f6c028b75f" providerId="ADAL" clId="{A0184144-4752-6C45-A3F7-4FEFFBC8905B}" dt="2023-09-28T12:41:20.488" v="2935" actId="478"/>
        <pc:sldMkLst>
          <pc:docMk/>
          <pc:sldMk cId="3703716413" sldId="328"/>
        </pc:sldMkLst>
        <pc:picChg chg="del mod">
          <ac:chgData name="Nguyễn Thị Thu Duyên" userId="a119c1af-2acf-4d38-829a-a5f6c028b75f" providerId="ADAL" clId="{A0184144-4752-6C45-A3F7-4FEFFBC8905B}" dt="2023-09-28T12:41:20.488" v="2935" actId="478"/>
          <ac:picMkLst>
            <pc:docMk/>
            <pc:sldMk cId="3703716413" sldId="328"/>
            <ac:picMk id="3" creationId="{E5FF6834-5663-7CFA-9A6E-2FEBFF177D2F}"/>
          </ac:picMkLst>
        </pc:picChg>
      </pc:sldChg>
      <pc:sldChg chg="addSp delSp mod">
        <pc:chgData name="Nguyễn Thị Thu Duyên" userId="a119c1af-2acf-4d38-829a-a5f6c028b75f" providerId="ADAL" clId="{A0184144-4752-6C45-A3F7-4FEFFBC8905B}" dt="2023-09-28T13:30:11.602" v="3064" actId="478"/>
        <pc:sldMkLst>
          <pc:docMk/>
          <pc:sldMk cId="1962373075" sldId="329"/>
        </pc:sldMkLst>
        <pc:spChg chg="del">
          <ac:chgData name="Nguyễn Thị Thu Duyên" userId="a119c1af-2acf-4d38-829a-a5f6c028b75f" providerId="ADAL" clId="{A0184144-4752-6C45-A3F7-4FEFFBC8905B}" dt="2023-09-28T13:30:11.602" v="3064" actId="478"/>
          <ac:spMkLst>
            <pc:docMk/>
            <pc:sldMk cId="1962373075" sldId="329"/>
            <ac:spMk id="5" creationId="{D1F9C679-2AE9-C718-9CCD-366F47CC98D3}"/>
          </ac:spMkLst>
        </pc:spChg>
        <pc:picChg chg="add del">
          <ac:chgData name="Nguyễn Thị Thu Duyên" userId="a119c1af-2acf-4d38-829a-a5f6c028b75f" providerId="ADAL" clId="{A0184144-4752-6C45-A3F7-4FEFFBC8905B}" dt="2023-09-28T13:29:57.734" v="3063" actId="478"/>
          <ac:picMkLst>
            <pc:docMk/>
            <pc:sldMk cId="1962373075" sldId="329"/>
            <ac:picMk id="3" creationId="{E5FF6834-5663-7CFA-9A6E-2FEBFF177D2F}"/>
          </ac:picMkLst>
        </pc:picChg>
      </pc:sldChg>
      <pc:sldChg chg="addSp delSp modSp add mod modNotesTx">
        <pc:chgData name="Nguyễn Thị Thu Duyên" userId="a119c1af-2acf-4d38-829a-a5f6c028b75f" providerId="ADAL" clId="{A0184144-4752-6C45-A3F7-4FEFFBC8905B}" dt="2023-10-07T06:23:07.399" v="15023" actId="113"/>
        <pc:sldMkLst>
          <pc:docMk/>
          <pc:sldMk cId="2008914725" sldId="333"/>
        </pc:sldMkLst>
        <pc:spChg chg="add del mod">
          <ac:chgData name="Nguyễn Thị Thu Duyên" userId="a119c1af-2acf-4d38-829a-a5f6c028b75f" providerId="ADAL" clId="{A0184144-4752-6C45-A3F7-4FEFFBC8905B}" dt="2023-09-28T11:07:20.128" v="2761" actId="478"/>
          <ac:spMkLst>
            <pc:docMk/>
            <pc:sldMk cId="2008914725" sldId="333"/>
            <ac:spMk id="3" creationId="{F3540977-3349-3E0E-76E9-70AACC31D18F}"/>
          </ac:spMkLst>
        </pc:spChg>
        <pc:spChg chg="add del mod">
          <ac:chgData name="Nguyễn Thị Thu Duyên" userId="a119c1af-2acf-4d38-829a-a5f6c028b75f" providerId="ADAL" clId="{A0184144-4752-6C45-A3F7-4FEFFBC8905B}" dt="2023-09-28T11:07:53.579" v="2767" actId="478"/>
          <ac:spMkLst>
            <pc:docMk/>
            <pc:sldMk cId="2008914725" sldId="333"/>
            <ac:spMk id="5" creationId="{2DCBDC76-3DDB-8208-AF1C-3411A12AEDE0}"/>
          </ac:spMkLst>
        </pc:spChg>
        <pc:spChg chg="add del mod">
          <ac:chgData name="Nguyễn Thị Thu Duyên" userId="a119c1af-2acf-4d38-829a-a5f6c028b75f" providerId="ADAL" clId="{A0184144-4752-6C45-A3F7-4FEFFBC8905B}" dt="2023-09-28T11:07:55.797" v="2768" actId="478"/>
          <ac:spMkLst>
            <pc:docMk/>
            <pc:sldMk cId="2008914725" sldId="333"/>
            <ac:spMk id="7" creationId="{E3541C2D-2448-E7C0-070A-599395FE55B6}"/>
          </ac:spMkLst>
        </pc:spChg>
        <pc:spChg chg="add del mod">
          <ac:chgData name="Nguyễn Thị Thu Duyên" userId="a119c1af-2acf-4d38-829a-a5f6c028b75f" providerId="ADAL" clId="{A0184144-4752-6C45-A3F7-4FEFFBC8905B}" dt="2023-09-28T11:08:14.496" v="2771" actId="478"/>
          <ac:spMkLst>
            <pc:docMk/>
            <pc:sldMk cId="2008914725" sldId="333"/>
            <ac:spMk id="9" creationId="{6754B0D6-0FEC-F63F-33C0-B00C41F9723E}"/>
          </ac:spMkLst>
        </pc:spChg>
        <pc:spChg chg="add del mod">
          <ac:chgData name="Nguyễn Thị Thu Duyên" userId="a119c1af-2acf-4d38-829a-a5f6c028b75f" providerId="ADAL" clId="{A0184144-4752-6C45-A3F7-4FEFFBC8905B}" dt="2023-09-28T11:08:16.205" v="2772" actId="478"/>
          <ac:spMkLst>
            <pc:docMk/>
            <pc:sldMk cId="2008914725" sldId="333"/>
            <ac:spMk id="11" creationId="{FFA6B886-099E-E734-98C1-02FFFD6B892A}"/>
          </ac:spMkLst>
        </pc:spChg>
        <pc:spChg chg="add del mod">
          <ac:chgData name="Nguyễn Thị Thu Duyên" userId="a119c1af-2acf-4d38-829a-a5f6c028b75f" providerId="ADAL" clId="{A0184144-4752-6C45-A3F7-4FEFFBC8905B}" dt="2023-09-28T11:08:46.419" v="2778" actId="478"/>
          <ac:spMkLst>
            <pc:docMk/>
            <pc:sldMk cId="2008914725" sldId="333"/>
            <ac:spMk id="13" creationId="{58BF2169-4332-E9E8-E948-E1623D1E397D}"/>
          </ac:spMkLst>
        </pc:spChg>
        <pc:spChg chg="add del mod">
          <ac:chgData name="Nguyễn Thị Thu Duyên" userId="a119c1af-2acf-4d38-829a-a5f6c028b75f" providerId="ADAL" clId="{A0184144-4752-6C45-A3F7-4FEFFBC8905B}" dt="2023-09-28T11:08:49.985" v="2779" actId="478"/>
          <ac:spMkLst>
            <pc:docMk/>
            <pc:sldMk cId="2008914725" sldId="333"/>
            <ac:spMk id="15" creationId="{7707FC63-1118-A203-FF9A-CDC3723D6C6A}"/>
          </ac:spMkLst>
        </pc:spChg>
        <pc:spChg chg="mod">
          <ac:chgData name="Nguyễn Thị Thu Duyên" userId="a119c1af-2acf-4d38-829a-a5f6c028b75f" providerId="ADAL" clId="{A0184144-4752-6C45-A3F7-4FEFFBC8905B}" dt="2023-09-28T11:06:53.963" v="2759" actId="20577"/>
          <ac:spMkLst>
            <pc:docMk/>
            <pc:sldMk cId="2008914725" sldId="333"/>
            <ac:spMk id="470" creationId="{00000000-0000-0000-0000-000000000000}"/>
          </ac:spMkLst>
        </pc:spChg>
        <pc:spChg chg="del mod">
          <ac:chgData name="Nguyễn Thị Thu Duyên" userId="a119c1af-2acf-4d38-829a-a5f6c028b75f" providerId="ADAL" clId="{A0184144-4752-6C45-A3F7-4FEFFBC8905B}" dt="2023-09-28T11:08:42.904" v="2777" actId="478"/>
          <ac:spMkLst>
            <pc:docMk/>
            <pc:sldMk cId="2008914725" sldId="333"/>
            <ac:spMk id="471" creationId="{00000000-0000-0000-0000-000000000000}"/>
          </ac:spMkLst>
        </pc:spChg>
        <pc:spChg chg="del">
          <ac:chgData name="Nguyễn Thị Thu Duyên" userId="a119c1af-2acf-4d38-829a-a5f6c028b75f" providerId="ADAL" clId="{A0184144-4752-6C45-A3F7-4FEFFBC8905B}" dt="2023-09-28T11:07:41.982" v="2765" actId="478"/>
          <ac:spMkLst>
            <pc:docMk/>
            <pc:sldMk cId="2008914725" sldId="333"/>
            <ac:spMk id="472" creationId="{00000000-0000-0000-0000-000000000000}"/>
          </ac:spMkLst>
        </pc:spChg>
        <pc:spChg chg="mod">
          <ac:chgData name="Nguyễn Thị Thu Duyên" userId="a119c1af-2acf-4d38-829a-a5f6c028b75f" providerId="ADAL" clId="{A0184144-4752-6C45-A3F7-4FEFFBC8905B}" dt="2023-10-07T03:28:09.081" v="6523" actId="20577"/>
          <ac:spMkLst>
            <pc:docMk/>
            <pc:sldMk cId="2008914725" sldId="333"/>
            <ac:spMk id="473" creationId="{00000000-0000-0000-0000-000000000000}"/>
          </ac:spMkLst>
        </pc:spChg>
        <pc:spChg chg="del">
          <ac:chgData name="Nguyễn Thị Thu Duyên" userId="a119c1af-2acf-4d38-829a-a5f6c028b75f" providerId="ADAL" clId="{A0184144-4752-6C45-A3F7-4FEFFBC8905B}" dt="2023-09-28T11:07:18.429" v="2760" actId="478"/>
          <ac:spMkLst>
            <pc:docMk/>
            <pc:sldMk cId="2008914725" sldId="333"/>
            <ac:spMk id="475" creationId="{00000000-0000-0000-0000-000000000000}"/>
          </ac:spMkLst>
        </pc:spChg>
        <pc:spChg chg="del">
          <ac:chgData name="Nguyễn Thị Thu Duyên" userId="a119c1af-2acf-4d38-829a-a5f6c028b75f" providerId="ADAL" clId="{A0184144-4752-6C45-A3F7-4FEFFBC8905B}" dt="2023-09-28T11:07:46.360" v="2766" actId="478"/>
          <ac:spMkLst>
            <pc:docMk/>
            <pc:sldMk cId="2008914725" sldId="333"/>
            <ac:spMk id="476" creationId="{00000000-0000-0000-0000-000000000000}"/>
          </ac:spMkLst>
        </pc:spChg>
        <pc:spChg chg="del">
          <ac:chgData name="Nguyễn Thị Thu Duyên" userId="a119c1af-2acf-4d38-829a-a5f6c028b75f" providerId="ADAL" clId="{A0184144-4752-6C45-A3F7-4FEFFBC8905B}" dt="2023-09-28T11:08:00.606" v="2769" actId="478"/>
          <ac:spMkLst>
            <pc:docMk/>
            <pc:sldMk cId="2008914725" sldId="333"/>
            <ac:spMk id="477" creationId="{00000000-0000-0000-0000-000000000000}"/>
          </ac:spMkLst>
        </pc:spChg>
        <pc:spChg chg="del">
          <ac:chgData name="Nguyễn Thị Thu Duyên" userId="a119c1af-2acf-4d38-829a-a5f6c028b75f" providerId="ADAL" clId="{A0184144-4752-6C45-A3F7-4FEFFBC8905B}" dt="2023-09-28T11:08:12.851" v="2770" actId="478"/>
          <ac:spMkLst>
            <pc:docMk/>
            <pc:sldMk cId="2008914725" sldId="333"/>
            <ac:spMk id="478" creationId="{00000000-0000-0000-0000-000000000000}"/>
          </ac:spMkLst>
        </pc:spChg>
        <pc:spChg chg="del">
          <ac:chgData name="Nguyễn Thị Thu Duyên" userId="a119c1af-2acf-4d38-829a-a5f6c028b75f" providerId="ADAL" clId="{A0184144-4752-6C45-A3F7-4FEFFBC8905B}" dt="2023-09-28T11:08:20.456" v="2773" actId="478"/>
          <ac:spMkLst>
            <pc:docMk/>
            <pc:sldMk cId="2008914725" sldId="333"/>
            <ac:spMk id="480" creationId="{00000000-0000-0000-0000-000000000000}"/>
          </ac:spMkLst>
        </pc:spChg>
      </pc:sldChg>
      <pc:sldChg chg="delSp modSp add mod modNotesTx">
        <pc:chgData name="Nguyễn Thị Thu Duyên" userId="a119c1af-2acf-4d38-829a-a5f6c028b75f" providerId="ADAL" clId="{A0184144-4752-6C45-A3F7-4FEFFBC8905B}" dt="2023-10-07T06:27:23.302" v="15373" actId="20577"/>
        <pc:sldMkLst>
          <pc:docMk/>
          <pc:sldMk cId="2190815500" sldId="334"/>
        </pc:sldMkLst>
        <pc:spChg chg="del">
          <ac:chgData name="Nguyễn Thị Thu Duyên" userId="a119c1af-2acf-4d38-829a-a5f6c028b75f" providerId="ADAL" clId="{A0184144-4752-6C45-A3F7-4FEFFBC8905B}" dt="2023-09-28T13:38:20.013" v="3087" actId="478"/>
          <ac:spMkLst>
            <pc:docMk/>
            <pc:sldMk cId="2190815500" sldId="334"/>
            <ac:spMk id="3" creationId="{A4DC0B71-9324-B89F-97B6-8383F73C4626}"/>
          </ac:spMkLst>
        </pc:spChg>
        <pc:picChg chg="del">
          <ac:chgData name="Nguyễn Thị Thu Duyên" userId="a119c1af-2acf-4d38-829a-a5f6c028b75f" providerId="ADAL" clId="{A0184144-4752-6C45-A3F7-4FEFFBC8905B}" dt="2023-09-28T13:38:08.543" v="3083" actId="478"/>
          <ac:picMkLst>
            <pc:docMk/>
            <pc:sldMk cId="2190815500" sldId="334"/>
            <ac:picMk id="4" creationId="{52F32A11-5FAE-582C-B15A-5365042468F2}"/>
          </ac:picMkLst>
        </pc:picChg>
        <pc:picChg chg="del">
          <ac:chgData name="Nguyễn Thị Thu Duyên" userId="a119c1af-2acf-4d38-829a-a5f6c028b75f" providerId="ADAL" clId="{A0184144-4752-6C45-A3F7-4FEFFBC8905B}" dt="2023-09-28T13:38:15.063" v="3085" actId="478"/>
          <ac:picMkLst>
            <pc:docMk/>
            <pc:sldMk cId="2190815500" sldId="334"/>
            <ac:picMk id="7" creationId="{7F20DE03-4FF4-3895-54BC-6C75C71B2636}"/>
          </ac:picMkLst>
        </pc:picChg>
        <pc:picChg chg="mod">
          <ac:chgData name="Nguyễn Thị Thu Duyên" userId="a119c1af-2acf-4d38-829a-a5f6c028b75f" providerId="ADAL" clId="{A0184144-4752-6C45-A3F7-4FEFFBC8905B}" dt="2023-09-28T13:38:40.891" v="3091" actId="1076"/>
          <ac:picMkLst>
            <pc:docMk/>
            <pc:sldMk cId="2190815500" sldId="334"/>
            <ac:picMk id="8" creationId="{D7523864-E43C-EAE5-8870-AACC6757BE54}"/>
          </ac:picMkLst>
        </pc:picChg>
        <pc:picChg chg="mod">
          <ac:chgData name="Nguyễn Thị Thu Duyên" userId="a119c1af-2acf-4d38-829a-a5f6c028b75f" providerId="ADAL" clId="{A0184144-4752-6C45-A3F7-4FEFFBC8905B}" dt="2023-09-28T13:38:34.283" v="3090" actId="1076"/>
          <ac:picMkLst>
            <pc:docMk/>
            <pc:sldMk cId="2190815500" sldId="334"/>
            <ac:picMk id="9" creationId="{2F563AE5-B01C-869D-106F-7AB50900F419}"/>
          </ac:picMkLst>
        </pc:picChg>
      </pc:sldChg>
      <pc:sldChg chg="delSp modSp add mod modNotesTx">
        <pc:chgData name="Nguyễn Thị Thu Duyên" userId="a119c1af-2acf-4d38-829a-a5f6c028b75f" providerId="ADAL" clId="{A0184144-4752-6C45-A3F7-4FEFFBC8905B}" dt="2023-10-07T06:28:01.557" v="15439" actId="20577"/>
        <pc:sldMkLst>
          <pc:docMk/>
          <pc:sldMk cId="3679920784" sldId="335"/>
        </pc:sldMkLst>
        <pc:spChg chg="del">
          <ac:chgData name="Nguyễn Thị Thu Duyên" userId="a119c1af-2acf-4d38-829a-a5f6c028b75f" providerId="ADAL" clId="{A0184144-4752-6C45-A3F7-4FEFFBC8905B}" dt="2023-09-28T13:51:00.904" v="3100" actId="478"/>
          <ac:spMkLst>
            <pc:docMk/>
            <pc:sldMk cId="3679920784" sldId="335"/>
            <ac:spMk id="3" creationId="{A4DC0B71-9324-B89F-97B6-8383F73C4626}"/>
          </ac:spMkLst>
        </pc:spChg>
        <pc:picChg chg="mod">
          <ac:chgData name="Nguyễn Thị Thu Duyên" userId="a119c1af-2acf-4d38-829a-a5f6c028b75f" providerId="ADAL" clId="{A0184144-4752-6C45-A3F7-4FEFFBC8905B}" dt="2023-09-28T13:51:14.948" v="3103" actId="14100"/>
          <ac:picMkLst>
            <pc:docMk/>
            <pc:sldMk cId="3679920784" sldId="335"/>
            <ac:picMk id="2" creationId="{CB208703-1386-51C7-C880-616775D960B4}"/>
          </ac:picMkLst>
        </pc:picChg>
        <pc:picChg chg="del">
          <ac:chgData name="Nguyễn Thị Thu Duyên" userId="a119c1af-2acf-4d38-829a-a5f6c028b75f" providerId="ADAL" clId="{A0184144-4752-6C45-A3F7-4FEFFBC8905B}" dt="2023-09-28T13:50:55.983" v="3098" actId="478"/>
          <ac:picMkLst>
            <pc:docMk/>
            <pc:sldMk cId="3679920784" sldId="335"/>
            <ac:picMk id="4" creationId="{52F32A11-5FAE-582C-B15A-5365042468F2}"/>
          </ac:picMkLst>
        </pc:picChg>
        <pc:picChg chg="del">
          <ac:chgData name="Nguyễn Thị Thu Duyên" userId="a119c1af-2acf-4d38-829a-a5f6c028b75f" providerId="ADAL" clId="{A0184144-4752-6C45-A3F7-4FEFFBC8905B}" dt="2023-09-28T13:50:54.145" v="3097" actId="478"/>
          <ac:picMkLst>
            <pc:docMk/>
            <pc:sldMk cId="3679920784" sldId="335"/>
            <ac:picMk id="7" creationId="{7F20DE03-4FF4-3895-54BC-6C75C71B2636}"/>
          </ac:picMkLst>
        </pc:picChg>
        <pc:picChg chg="mod">
          <ac:chgData name="Nguyễn Thị Thu Duyên" userId="a119c1af-2acf-4d38-829a-a5f6c028b75f" providerId="ADAL" clId="{A0184144-4752-6C45-A3F7-4FEFFBC8905B}" dt="2023-09-28T13:51:06.699" v="3101" actId="14100"/>
          <ac:picMkLst>
            <pc:docMk/>
            <pc:sldMk cId="3679920784" sldId="335"/>
            <ac:picMk id="8" creationId="{D7523864-E43C-EAE5-8870-AACC6757BE54}"/>
          </ac:picMkLst>
        </pc:picChg>
        <pc:picChg chg="del">
          <ac:chgData name="Nguyễn Thị Thu Duyên" userId="a119c1af-2acf-4d38-829a-a5f6c028b75f" providerId="ADAL" clId="{A0184144-4752-6C45-A3F7-4FEFFBC8905B}" dt="2023-09-28T13:50:30.699" v="3094" actId="478"/>
          <ac:picMkLst>
            <pc:docMk/>
            <pc:sldMk cId="3679920784" sldId="335"/>
            <ac:picMk id="9" creationId="{2F563AE5-B01C-869D-106F-7AB50900F419}"/>
          </ac:picMkLst>
        </pc:picChg>
      </pc:sldChg>
      <pc:sldChg chg="add del">
        <pc:chgData name="Nguyễn Thị Thu Duyên" userId="a119c1af-2acf-4d38-829a-a5f6c028b75f" providerId="ADAL" clId="{A0184144-4752-6C45-A3F7-4FEFFBC8905B}" dt="2023-09-28T13:51:36.273" v="3104" actId="2696"/>
        <pc:sldMkLst>
          <pc:docMk/>
          <pc:sldMk cId="3185258630" sldId="337"/>
        </pc:sldMkLst>
      </pc:sldChg>
      <pc:sldChg chg="addSp delSp modSp mod modNotesTx">
        <pc:chgData name="Nguyễn Thị Thu Duyên" userId="a119c1af-2acf-4d38-829a-a5f6c028b75f" providerId="ADAL" clId="{A0184144-4752-6C45-A3F7-4FEFFBC8905B}" dt="2023-10-07T03:20:01.196" v="5234" actId="20577"/>
        <pc:sldMkLst>
          <pc:docMk/>
          <pc:sldMk cId="3655095951" sldId="338"/>
        </pc:sldMkLst>
        <pc:spChg chg="add del mod">
          <ac:chgData name="Nguyễn Thị Thu Duyên" userId="a119c1af-2acf-4d38-829a-a5f6c028b75f" providerId="ADAL" clId="{A0184144-4752-6C45-A3F7-4FEFFBC8905B}" dt="2023-10-07T02:58:13.631" v="3865" actId="478"/>
          <ac:spMkLst>
            <pc:docMk/>
            <pc:sldMk cId="3655095951" sldId="338"/>
            <ac:spMk id="4" creationId="{8E6CE861-293F-A88D-0427-702422268B69}"/>
          </ac:spMkLst>
        </pc:spChg>
        <pc:spChg chg="del mod">
          <ac:chgData name="Nguyễn Thị Thu Duyên" userId="a119c1af-2acf-4d38-829a-a5f6c028b75f" providerId="ADAL" clId="{A0184144-4752-6C45-A3F7-4FEFFBC8905B}" dt="2023-10-07T02:58:11.498" v="3864" actId="478"/>
          <ac:spMkLst>
            <pc:docMk/>
            <pc:sldMk cId="3655095951" sldId="338"/>
            <ac:spMk id="221" creationId="{00000000-0000-0000-0000-000000000000}"/>
          </ac:spMkLst>
        </pc:spChg>
        <pc:graphicFrameChg chg="add mod modGraphic">
          <ac:chgData name="Nguyễn Thị Thu Duyên" userId="a119c1af-2acf-4d38-829a-a5f6c028b75f" providerId="ADAL" clId="{A0184144-4752-6C45-A3F7-4FEFFBC8905B}" dt="2023-10-07T02:59:38.381" v="3876"/>
          <ac:graphicFrameMkLst>
            <pc:docMk/>
            <pc:sldMk cId="3655095951" sldId="338"/>
            <ac:graphicFrameMk id="2" creationId="{FC1E78A3-9222-DA36-EABB-C1A62C400EB2}"/>
          </ac:graphicFrameMkLst>
        </pc:graphicFrameChg>
      </pc:sldChg>
      <pc:sldChg chg="addSp delSp modSp mod modNotesTx">
        <pc:chgData name="Nguyễn Thị Thu Duyên" userId="a119c1af-2acf-4d38-829a-a5f6c028b75f" providerId="ADAL" clId="{A0184144-4752-6C45-A3F7-4FEFFBC8905B}" dt="2023-10-07T03:21:04.219" v="5436" actId="20577"/>
        <pc:sldMkLst>
          <pc:docMk/>
          <pc:sldMk cId="1067088305" sldId="339"/>
        </pc:sldMkLst>
        <pc:spChg chg="add del mod">
          <ac:chgData name="Nguyễn Thị Thu Duyên" userId="a119c1af-2acf-4d38-829a-a5f6c028b75f" providerId="ADAL" clId="{A0184144-4752-6C45-A3F7-4FEFFBC8905B}" dt="2023-10-07T03:00:53.877" v="3896" actId="478"/>
          <ac:spMkLst>
            <pc:docMk/>
            <pc:sldMk cId="1067088305" sldId="339"/>
            <ac:spMk id="4" creationId="{3F9509C0-7107-CFB1-F3BE-AD6BF2DF5DD9}"/>
          </ac:spMkLst>
        </pc:spChg>
        <pc:spChg chg="add del mod">
          <ac:chgData name="Nguyễn Thị Thu Duyên" userId="a119c1af-2acf-4d38-829a-a5f6c028b75f" providerId="ADAL" clId="{A0184144-4752-6C45-A3F7-4FEFFBC8905B}" dt="2023-10-07T03:01:38.712" v="3908" actId="478"/>
          <ac:spMkLst>
            <pc:docMk/>
            <pc:sldMk cId="1067088305" sldId="339"/>
            <ac:spMk id="6" creationId="{C16439BC-3F08-241D-E06F-1B161849057C}"/>
          </ac:spMkLst>
        </pc:spChg>
        <pc:spChg chg="add del mod">
          <ac:chgData name="Nguyễn Thị Thu Duyên" userId="a119c1af-2acf-4d38-829a-a5f6c028b75f" providerId="ADAL" clId="{A0184144-4752-6C45-A3F7-4FEFFBC8905B}" dt="2023-10-07T03:01:33.919" v="3907" actId="478"/>
          <ac:spMkLst>
            <pc:docMk/>
            <pc:sldMk cId="1067088305" sldId="339"/>
            <ac:spMk id="221" creationId="{00000000-0000-0000-0000-000000000000}"/>
          </ac:spMkLst>
        </pc:spChg>
        <pc:graphicFrameChg chg="add mod modGraphic">
          <ac:chgData name="Nguyễn Thị Thu Duyên" userId="a119c1af-2acf-4d38-829a-a5f6c028b75f" providerId="ADAL" clId="{A0184144-4752-6C45-A3F7-4FEFFBC8905B}" dt="2023-10-07T03:02:32.639" v="3921" actId="1076"/>
          <ac:graphicFrameMkLst>
            <pc:docMk/>
            <pc:sldMk cId="1067088305" sldId="339"/>
            <ac:graphicFrameMk id="2" creationId="{3701C758-492D-977B-CEE9-453444831B72}"/>
          </ac:graphicFrameMkLst>
        </pc:graphicFrameChg>
      </pc:sldChg>
      <pc:sldMasterChg chg="delSldLayout">
        <pc:chgData name="Nguyễn Thị Thu Duyên" userId="a119c1af-2acf-4d38-829a-a5f6c028b75f" providerId="ADAL" clId="{A0184144-4752-6C45-A3F7-4FEFFBC8905B}" dt="2023-09-28T13:28:31.082" v="3060" actId="2696"/>
        <pc:sldMasterMkLst>
          <pc:docMk/>
          <pc:sldMasterMk cId="0" sldId="2147483672"/>
        </pc:sldMasterMkLst>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50"/>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52"/>
          </pc:sldLayoutMkLst>
        </pc:sldLayoutChg>
        <pc:sldLayoutChg chg="del">
          <pc:chgData name="Nguyễn Thị Thu Duyên" userId="a119c1af-2acf-4d38-829a-a5f6c028b75f" providerId="ADAL" clId="{A0184144-4752-6C45-A3F7-4FEFFBC8905B}" dt="2023-09-25T13:28:10.588" v="1727" actId="2696"/>
          <pc:sldLayoutMkLst>
            <pc:docMk/>
            <pc:sldMasterMk cId="0" sldId="2147483672"/>
            <pc:sldLayoutMk cId="0" sldId="2147483653"/>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0"/>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1"/>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2"/>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3"/>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4"/>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6"/>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2"/>
            <pc:sldLayoutMk cId="0" sldId="2147483667"/>
          </pc:sldLayoutMkLst>
        </pc:sldLayoutChg>
      </pc:sldMasterChg>
      <pc:sldMasterChg chg="del delSldLayout">
        <pc:chgData name="Nguyễn Thị Thu Duyên" userId="a119c1af-2acf-4d38-829a-a5f6c028b75f" providerId="ADAL" clId="{A0184144-4752-6C45-A3F7-4FEFFBC8905B}" dt="2023-09-28T13:28:31.082" v="3060" actId="2696"/>
        <pc:sldMasterMkLst>
          <pc:docMk/>
          <pc:sldMasterMk cId="0" sldId="2147483673"/>
        </pc:sldMasterMkLst>
        <pc:sldLayoutChg chg="del">
          <pc:chgData name="Nguyễn Thị Thu Duyên" userId="a119c1af-2acf-4d38-829a-a5f6c028b75f" providerId="ADAL" clId="{A0184144-4752-6C45-A3F7-4FEFFBC8905B}" dt="2023-09-28T13:28:31.082" v="3060" actId="2696"/>
          <pc:sldLayoutMkLst>
            <pc:docMk/>
            <pc:sldMasterMk cId="0" sldId="2147483673"/>
            <pc:sldLayoutMk cId="0" sldId="2147483670"/>
          </pc:sldLayoutMkLst>
        </pc:sldLayoutChg>
        <pc:sldLayoutChg chg="del">
          <pc:chgData name="Nguyễn Thị Thu Duyên" userId="a119c1af-2acf-4d38-829a-a5f6c028b75f" providerId="ADAL" clId="{A0184144-4752-6C45-A3F7-4FEFFBC8905B}" dt="2023-09-28T13:28:31.082" v="3060" actId="2696"/>
          <pc:sldLayoutMkLst>
            <pc:docMk/>
            <pc:sldMasterMk cId="0" sldId="2147483673"/>
            <pc:sldLayoutMk cId="0" sldId="2147483671"/>
          </pc:sldLayoutMkLst>
        </pc:sldLayoutChg>
      </pc:sldMasterChg>
    </pc:docChg>
  </pc:docChgLst>
  <pc:docChgLst>
    <pc:chgData name="Đặng Hoàng Minh Triết" userId="S::22c11048@student.hcmus.edu.vn::2aa32c98-3b07-417f-91d4-a2ce57bb783a" providerId="AD" clId="Web-{0119B52B-762A-16A4-E072-EC46BC454A27}"/>
    <pc:docChg chg="modSld">
      <pc:chgData name="Đặng Hoàng Minh Triết" userId="S::22c11048@student.hcmus.edu.vn::2aa32c98-3b07-417f-91d4-a2ce57bb783a" providerId="AD" clId="Web-{0119B52B-762A-16A4-E072-EC46BC454A27}" dt="2023-10-07T07:51:44.072" v="35" actId="20577"/>
      <pc:docMkLst>
        <pc:docMk/>
      </pc:docMkLst>
      <pc:sldChg chg="modNotes">
        <pc:chgData name="Đặng Hoàng Minh Triết" userId="S::22c11048@student.hcmus.edu.vn::2aa32c98-3b07-417f-91d4-a2ce57bb783a" providerId="AD" clId="Web-{0119B52B-762A-16A4-E072-EC46BC454A27}" dt="2023-10-07T07:49:36.318" v="12"/>
        <pc:sldMkLst>
          <pc:docMk/>
          <pc:sldMk cId="3549880851" sldId="310"/>
        </pc:sldMkLst>
      </pc:sldChg>
      <pc:sldChg chg="modSp">
        <pc:chgData name="Đặng Hoàng Minh Triết" userId="S::22c11048@student.hcmus.edu.vn::2aa32c98-3b07-417f-91d4-a2ce57bb783a" providerId="AD" clId="Web-{0119B52B-762A-16A4-E072-EC46BC454A27}" dt="2023-10-07T07:51:44.072" v="35" actId="20577"/>
        <pc:sldMkLst>
          <pc:docMk/>
          <pc:sldMk cId="2072714135" sldId="312"/>
        </pc:sldMkLst>
        <pc:spChg chg="mod">
          <ac:chgData name="Đặng Hoàng Minh Triết" userId="S::22c11048@student.hcmus.edu.vn::2aa32c98-3b07-417f-91d4-a2ce57bb783a" providerId="AD" clId="Web-{0119B52B-762A-16A4-E072-EC46BC454A27}" dt="2023-10-07T07:51:44.072" v="35" actId="20577"/>
          <ac:spMkLst>
            <pc:docMk/>
            <pc:sldMk cId="2072714135" sldId="312"/>
            <ac:spMk id="322" creationId="{00000000-0000-0000-0000-000000000000}"/>
          </ac:spMkLst>
        </pc:spChg>
      </pc:sldChg>
      <pc:sldChg chg="modNotes">
        <pc:chgData name="Đặng Hoàng Minh Triết" userId="S::22c11048@student.hcmus.edu.vn::2aa32c98-3b07-417f-91d4-a2ce57bb783a" providerId="AD" clId="Web-{0119B52B-762A-16A4-E072-EC46BC454A27}" dt="2023-10-07T06:26:24.429" v="9"/>
        <pc:sldMkLst>
          <pc:docMk/>
          <pc:sldMk cId="3810497164" sldId="337"/>
        </pc:sldMkLst>
      </pc:sldChg>
    </pc:docChg>
  </pc:docChgLst>
  <pc:docChgLst>
    <pc:chgData name="Trần Minh Thiện" userId="df0de281-9bf6-4f1d-87f8-be05189e7f97" providerId="ADAL" clId="{A3C59D22-342F-BB4D-B440-ADF71C2A264D}"/>
    <pc:docChg chg="modSld">
      <pc:chgData name="Trần Minh Thiện" userId="df0de281-9bf6-4f1d-87f8-be05189e7f97" providerId="ADAL" clId="{A3C59D22-342F-BB4D-B440-ADF71C2A264D}" dt="2023-09-28T14:11:26.603" v="1" actId="1036"/>
      <pc:docMkLst>
        <pc:docMk/>
      </pc:docMkLst>
      <pc:sldChg chg="modSp">
        <pc:chgData name="Trần Minh Thiện" userId="df0de281-9bf6-4f1d-87f8-be05189e7f97" providerId="ADAL" clId="{A3C59D22-342F-BB4D-B440-ADF71C2A264D}" dt="2023-09-28T14:11:26.603" v="1" actId="1036"/>
        <pc:sldMkLst>
          <pc:docMk/>
          <pc:sldMk cId="250445292" sldId="321"/>
        </pc:sldMkLst>
        <pc:picChg chg="mod">
          <ac:chgData name="Trần Minh Thiện" userId="df0de281-9bf6-4f1d-87f8-be05189e7f97" providerId="ADAL" clId="{A3C59D22-342F-BB4D-B440-ADF71C2A264D}" dt="2023-09-28T14:11:26.603" v="1" actId="1036"/>
          <ac:picMkLst>
            <pc:docMk/>
            <pc:sldMk cId="250445292" sldId="321"/>
            <ac:picMk id="6146" creationId="{CCD0B1A2-2CF7-1E03-343D-68EAC1E47B77}"/>
          </ac:picMkLst>
        </pc:picChg>
      </pc:sldChg>
    </pc:docChg>
  </pc:docChgLst>
  <pc:docChgLst>
    <pc:chgData name="Đặng Hoàng Minh Triết" userId="S::22c11048@student.hcmus.edu.vn::2aa32c98-3b07-417f-91d4-a2ce57bb783a" providerId="AD" clId="Web-{E5A696FA-3665-1759-BC69-983EB82959C6}"/>
    <pc:docChg chg="modSld">
      <pc:chgData name="Đặng Hoàng Minh Triết" userId="S::22c11048@student.hcmus.edu.vn::2aa32c98-3b07-417f-91d4-a2ce57bb783a" providerId="AD" clId="Web-{E5A696FA-3665-1759-BC69-983EB82959C6}" dt="2023-09-25T10:09:09.286" v="6" actId="20577"/>
      <pc:docMkLst>
        <pc:docMk/>
      </pc:docMkLst>
      <pc:sldChg chg="modSp">
        <pc:chgData name="Đặng Hoàng Minh Triết" userId="S::22c11048@student.hcmus.edu.vn::2aa32c98-3b07-417f-91d4-a2ce57bb783a" providerId="AD" clId="Web-{E5A696FA-3665-1759-BC69-983EB82959C6}" dt="2023-09-25T10:09:09.286" v="6" actId="20577"/>
        <pc:sldMkLst>
          <pc:docMk/>
          <pc:sldMk cId="2072714135" sldId="312"/>
        </pc:sldMkLst>
        <pc:spChg chg="mod">
          <ac:chgData name="Đặng Hoàng Minh Triết" userId="S::22c11048@student.hcmus.edu.vn::2aa32c98-3b07-417f-91d4-a2ce57bb783a" providerId="AD" clId="Web-{E5A696FA-3665-1759-BC69-983EB82959C6}" dt="2023-09-25T10:09:09.286" v="6" actId="20577"/>
          <ac:spMkLst>
            <pc:docMk/>
            <pc:sldMk cId="2072714135" sldId="312"/>
            <ac:spMk id="322" creationId="{00000000-0000-0000-0000-000000000000}"/>
          </ac:spMkLst>
        </pc:spChg>
      </pc:sldChg>
    </pc:docChg>
  </pc:docChgLst>
  <pc:docChgLst>
    <pc:chgData name="Nguyễn Thị Thu Duyên" userId="S::22c11005@student.hcmus.edu.vn::a119c1af-2acf-4d38-829a-a5f6c028b75f" providerId="AD" clId="Web-{5A892EBB-5361-4C28-894D-8D1C8D8E143E}"/>
    <pc:docChg chg="modSld sldOrd">
      <pc:chgData name="Nguyễn Thị Thu Duyên" userId="S::22c11005@student.hcmus.edu.vn::a119c1af-2acf-4d38-829a-a5f6c028b75f" providerId="AD" clId="Web-{5A892EBB-5361-4C28-894D-8D1C8D8E143E}" dt="2023-09-25T11:00:04.602" v="684" actId="20577"/>
      <pc:docMkLst>
        <pc:docMk/>
      </pc:docMkLst>
      <pc:sldChg chg="ord">
        <pc:chgData name="Nguyễn Thị Thu Duyên" userId="S::22c11005@student.hcmus.edu.vn::a119c1af-2acf-4d38-829a-a5f6c028b75f" providerId="AD" clId="Web-{5A892EBB-5361-4C28-894D-8D1C8D8E143E}" dt="2023-09-25T10:39:15.656" v="553"/>
        <pc:sldMkLst>
          <pc:docMk/>
          <pc:sldMk cId="0" sldId="257"/>
        </pc:sldMkLst>
      </pc:sldChg>
      <pc:sldChg chg="addSp delSp modSp">
        <pc:chgData name="Nguyễn Thị Thu Duyên" userId="S::22c11005@student.hcmus.edu.vn::a119c1af-2acf-4d38-829a-a5f6c028b75f" providerId="AD" clId="Web-{5A892EBB-5361-4C28-894D-8D1C8D8E143E}" dt="2023-09-25T04:38:50.726" v="252" actId="1076"/>
        <pc:sldMkLst>
          <pc:docMk/>
          <pc:sldMk cId="0" sldId="261"/>
        </pc:sldMkLst>
        <pc:spChg chg="add del mod">
          <ac:chgData name="Nguyễn Thị Thu Duyên" userId="S::22c11005@student.hcmus.edu.vn::a119c1af-2acf-4d38-829a-a5f6c028b75f" providerId="AD" clId="Web-{5A892EBB-5361-4C28-894D-8D1C8D8E143E}" dt="2023-09-25T04:38:50.726" v="252" actId="1076"/>
          <ac:spMkLst>
            <pc:docMk/>
            <pc:sldMk cId="0" sldId="261"/>
            <ac:spMk id="4" creationId="{C87E6F4C-94DE-30C5-6FB6-3A279C9B2E0B}"/>
          </ac:spMkLst>
        </pc:spChg>
        <pc:spChg chg="mod">
          <ac:chgData name="Nguyễn Thị Thu Duyên" userId="S::22c11005@student.hcmus.edu.vn::a119c1af-2acf-4d38-829a-a5f6c028b75f" providerId="AD" clId="Web-{5A892EBB-5361-4C28-894D-8D1C8D8E143E}" dt="2023-09-25T04:29:33.752" v="229" actId="14100"/>
          <ac:spMkLst>
            <pc:docMk/>
            <pc:sldMk cId="0" sldId="261"/>
            <ac:spMk id="322" creationId="{00000000-0000-0000-0000-000000000000}"/>
          </ac:spMkLst>
        </pc:spChg>
        <pc:picChg chg="mod">
          <ac:chgData name="Nguyễn Thị Thu Duyên" userId="S::22c11005@student.hcmus.edu.vn::a119c1af-2acf-4d38-829a-a5f6c028b75f" providerId="AD" clId="Web-{5A892EBB-5361-4C28-894D-8D1C8D8E143E}" dt="2023-09-25T04:29:23.673" v="227" actId="14100"/>
          <ac:picMkLst>
            <pc:docMk/>
            <pc:sldMk cId="0" sldId="261"/>
            <ac:picMk id="2" creationId="{4DB5AD98-DFC0-029A-6DB9-2FF69E8965C5}"/>
          </ac:picMkLst>
        </pc:picChg>
      </pc:sldChg>
      <pc:sldChg chg="modSp">
        <pc:chgData name="Nguyễn Thị Thu Duyên" userId="S::22c11005@student.hcmus.edu.vn::a119c1af-2acf-4d38-829a-a5f6c028b75f" providerId="AD" clId="Web-{5A892EBB-5361-4C28-894D-8D1C8D8E143E}" dt="2023-09-25T01:37:52.812" v="20" actId="20577"/>
        <pc:sldMkLst>
          <pc:docMk/>
          <pc:sldMk cId="3253668723" sldId="302"/>
        </pc:sldMkLst>
        <pc:spChg chg="mod">
          <ac:chgData name="Nguyễn Thị Thu Duyên" userId="S::22c11005@student.hcmus.edu.vn::a119c1af-2acf-4d38-829a-a5f6c028b75f" providerId="AD" clId="Web-{5A892EBB-5361-4C28-894D-8D1C8D8E143E}" dt="2023-09-25T01:37:52.812" v="20" actId="20577"/>
          <ac:spMkLst>
            <pc:docMk/>
            <pc:sldMk cId="3253668723" sldId="302"/>
            <ac:spMk id="472" creationId="{00000000-0000-0000-0000-000000000000}"/>
          </ac:spMkLst>
        </pc:spChg>
        <pc:spChg chg="mod">
          <ac:chgData name="Nguyễn Thị Thu Duyên" userId="S::22c11005@student.hcmus.edu.vn::a119c1af-2acf-4d38-829a-a5f6c028b75f" providerId="AD" clId="Web-{5A892EBB-5361-4C28-894D-8D1C8D8E143E}" dt="2023-09-25T01:37:28.530" v="9" actId="20577"/>
          <ac:spMkLst>
            <pc:docMk/>
            <pc:sldMk cId="3253668723" sldId="302"/>
            <ac:spMk id="473" creationId="{00000000-0000-0000-0000-000000000000}"/>
          </ac:spMkLst>
        </pc:spChg>
        <pc:spChg chg="mod">
          <ac:chgData name="Nguyễn Thị Thu Duyên" userId="S::22c11005@student.hcmus.edu.vn::a119c1af-2acf-4d38-829a-a5f6c028b75f" providerId="AD" clId="Web-{5A892EBB-5361-4C28-894D-8D1C8D8E143E}" dt="2023-09-25T01:37:04.451" v="2" actId="20577"/>
          <ac:spMkLst>
            <pc:docMk/>
            <pc:sldMk cId="3253668723" sldId="302"/>
            <ac:spMk id="478" creationId="{00000000-0000-0000-0000-000000000000}"/>
          </ac:spMkLst>
        </pc:spChg>
      </pc:sldChg>
      <pc:sldChg chg="mod modShow">
        <pc:chgData name="Nguyễn Thị Thu Duyên" userId="S::22c11005@student.hcmus.edu.vn::a119c1af-2acf-4d38-829a-a5f6c028b75f" providerId="AD" clId="Web-{5A892EBB-5361-4C28-894D-8D1C8D8E143E}" dt="2023-09-25T01:50:34.831" v="226"/>
        <pc:sldMkLst>
          <pc:docMk/>
          <pc:sldMk cId="3768905564" sldId="304"/>
        </pc:sldMkLst>
      </pc:sldChg>
      <pc:sldChg chg="mod modShow">
        <pc:chgData name="Nguyễn Thị Thu Duyên" userId="S::22c11005@student.hcmus.edu.vn::a119c1af-2acf-4d38-829a-a5f6c028b75f" providerId="AD" clId="Web-{5A892EBB-5361-4C28-894D-8D1C8D8E143E}" dt="2023-09-25T08:19:20.057" v="348"/>
        <pc:sldMkLst>
          <pc:docMk/>
          <pc:sldMk cId="2958106750" sldId="305"/>
        </pc:sldMkLst>
      </pc:sldChg>
      <pc:sldChg chg="addSp delSp modSp">
        <pc:chgData name="Nguyễn Thị Thu Duyên" userId="S::22c11005@student.hcmus.edu.vn::a119c1af-2acf-4d38-829a-a5f6c028b75f" providerId="AD" clId="Web-{5A892EBB-5361-4C28-894D-8D1C8D8E143E}" dt="2023-09-25T08:19:07.431" v="346" actId="1076"/>
        <pc:sldMkLst>
          <pc:docMk/>
          <pc:sldMk cId="3074087837" sldId="306"/>
        </pc:sldMkLst>
        <pc:spChg chg="add del mod">
          <ac:chgData name="Nguyễn Thị Thu Duyên" userId="S::22c11005@student.hcmus.edu.vn::a119c1af-2acf-4d38-829a-a5f6c028b75f" providerId="AD" clId="Web-{5A892EBB-5361-4C28-894D-8D1C8D8E143E}" dt="2023-09-25T04:37:57.942" v="247"/>
          <ac:spMkLst>
            <pc:docMk/>
            <pc:sldMk cId="3074087837" sldId="306"/>
            <ac:spMk id="2" creationId="{09EF95EE-4733-181C-96AD-C8E217B45E33}"/>
          </ac:spMkLst>
        </pc:spChg>
        <pc:spChg chg="add del">
          <ac:chgData name="Nguyễn Thị Thu Duyên" userId="S::22c11005@student.hcmus.edu.vn::a119c1af-2acf-4d38-829a-a5f6c028b75f" providerId="AD" clId="Web-{5A892EBB-5361-4C28-894D-8D1C8D8E143E}" dt="2023-09-25T04:32:36.858" v="242"/>
          <ac:spMkLst>
            <pc:docMk/>
            <pc:sldMk cId="3074087837" sldId="306"/>
            <ac:spMk id="4" creationId="{09EF95EE-4733-181C-96AD-C8E217B45E33}"/>
          </ac:spMkLst>
        </pc:spChg>
        <pc:spChg chg="add mod">
          <ac:chgData name="Nguyễn Thị Thu Duyên" userId="S::22c11005@student.hcmus.edu.vn::a119c1af-2acf-4d38-829a-a5f6c028b75f" providerId="AD" clId="Web-{5A892EBB-5361-4C28-894D-8D1C8D8E143E}" dt="2023-09-25T08:19:07.431" v="346" actId="1076"/>
          <ac:spMkLst>
            <pc:docMk/>
            <pc:sldMk cId="3074087837" sldId="306"/>
            <ac:spMk id="6" creationId="{A0692EB2-55C5-3BE9-A48B-062BC276B00E}"/>
          </ac:spMkLst>
        </pc:spChg>
        <pc:spChg chg="add del">
          <ac:chgData name="Nguyễn Thị Thu Duyên" userId="S::22c11005@student.hcmus.edu.vn::a119c1af-2acf-4d38-829a-a5f6c028b75f" providerId="AD" clId="Web-{5A892EBB-5361-4C28-894D-8D1C8D8E143E}" dt="2023-09-25T04:39:23.057" v="257"/>
          <ac:spMkLst>
            <pc:docMk/>
            <pc:sldMk cId="3074087837" sldId="306"/>
            <ac:spMk id="8" creationId="{0D2AD031-8393-4EA0-17BB-EAF52CE4651E}"/>
          </ac:spMkLst>
        </pc:spChg>
        <pc:spChg chg="mod">
          <ac:chgData name="Nguyễn Thị Thu Duyên" userId="S::22c11005@student.hcmus.edu.vn::a119c1af-2acf-4d38-829a-a5f6c028b75f" providerId="AD" clId="Web-{5A892EBB-5361-4C28-894D-8D1C8D8E143E}" dt="2023-09-25T08:18:59.915" v="344" actId="14100"/>
          <ac:spMkLst>
            <pc:docMk/>
            <pc:sldMk cId="3074087837" sldId="306"/>
            <ac:spMk id="322" creationId="{00000000-0000-0000-0000-000000000000}"/>
          </ac:spMkLst>
        </pc:spChg>
        <pc:picChg chg="mod">
          <ac:chgData name="Nguyễn Thị Thu Duyên" userId="S::22c11005@student.hcmus.edu.vn::a119c1af-2acf-4d38-829a-a5f6c028b75f" providerId="AD" clId="Web-{5A892EBB-5361-4C28-894D-8D1C8D8E143E}" dt="2023-09-25T04:29:52.863" v="230" actId="1076"/>
          <ac:picMkLst>
            <pc:docMk/>
            <pc:sldMk cId="3074087837" sldId="306"/>
            <ac:picMk id="1025" creationId="{FE7C04D9-2213-D8C6-C1AC-FF57062187C9}"/>
          </ac:picMkLst>
        </pc:picChg>
      </pc:sldChg>
      <pc:sldChg chg="delSp modSp">
        <pc:chgData name="Nguyễn Thị Thu Duyên" userId="S::22c11005@student.hcmus.edu.vn::a119c1af-2acf-4d38-829a-a5f6c028b75f" providerId="AD" clId="Web-{5A892EBB-5361-4C28-894D-8D1C8D8E143E}" dt="2023-09-25T11:00:04.602" v="684" actId="20577"/>
        <pc:sldMkLst>
          <pc:docMk/>
          <pc:sldMk cId="2568810352" sldId="307"/>
        </pc:sldMkLst>
        <pc:spChg chg="del mod">
          <ac:chgData name="Nguyễn Thị Thu Duyên" userId="S::22c11005@student.hcmus.edu.vn::a119c1af-2acf-4d38-829a-a5f6c028b75f" providerId="AD" clId="Web-{5A892EBB-5361-4C28-894D-8D1C8D8E143E}" dt="2023-09-25T10:55:41.040" v="560"/>
          <ac:spMkLst>
            <pc:docMk/>
            <pc:sldMk cId="2568810352" sldId="307"/>
            <ac:spMk id="3" creationId="{89BB0056-CEFC-C604-D760-D7086B9C5718}"/>
          </ac:spMkLst>
        </pc:spChg>
        <pc:spChg chg="mod">
          <ac:chgData name="Nguyễn Thị Thu Duyên" userId="S::22c11005@student.hcmus.edu.vn::a119c1af-2acf-4d38-829a-a5f6c028b75f" providerId="AD" clId="Web-{5A892EBB-5361-4C28-894D-8D1C8D8E143E}" dt="2023-09-25T11:00:04.602" v="684" actId="20577"/>
          <ac:spMkLst>
            <pc:docMk/>
            <pc:sldMk cId="2568810352" sldId="307"/>
            <ac:spMk id="322" creationId="{00000000-0000-0000-0000-000000000000}"/>
          </ac:spMkLst>
        </pc:spChg>
      </pc:sldChg>
      <pc:sldChg chg="addSp delSp modSp ord modNotes">
        <pc:chgData name="Nguyễn Thị Thu Duyên" userId="S::22c11005@student.hcmus.edu.vn::a119c1af-2acf-4d38-829a-a5f6c028b75f" providerId="AD" clId="Web-{5A892EBB-5361-4C28-894D-8D1C8D8E143E}" dt="2023-09-25T10:40:26.348" v="557" actId="20577"/>
        <pc:sldMkLst>
          <pc:docMk/>
          <pc:sldMk cId="2706461236" sldId="308"/>
        </pc:sldMkLst>
        <pc:spChg chg="del">
          <ac:chgData name="Nguyễn Thị Thu Duyên" userId="S::22c11005@student.hcmus.edu.vn::a119c1af-2acf-4d38-829a-a5f6c028b75f" providerId="AD" clId="Web-{5A892EBB-5361-4C28-894D-8D1C8D8E143E}" dt="2023-09-25T08:38:29.017" v="367"/>
          <ac:spMkLst>
            <pc:docMk/>
            <pc:sldMk cId="2706461236" sldId="308"/>
            <ac:spMk id="3" creationId="{89BB0056-CEFC-C604-D760-D7086B9C5718}"/>
          </ac:spMkLst>
        </pc:spChg>
        <pc:spChg chg="add mod">
          <ac:chgData name="Nguyễn Thị Thu Duyên" userId="S::22c11005@student.hcmus.edu.vn::a119c1af-2acf-4d38-829a-a5f6c028b75f" providerId="AD" clId="Web-{5A892EBB-5361-4C28-894D-8D1C8D8E143E}" dt="2023-09-25T10:40:26.348" v="557" actId="20577"/>
          <ac:spMkLst>
            <pc:docMk/>
            <pc:sldMk cId="2706461236" sldId="308"/>
            <ac:spMk id="4" creationId="{49BF9E0A-7D64-4259-9C00-07BBEC5F4631}"/>
          </ac:spMkLst>
        </pc:spChg>
        <pc:spChg chg="mod">
          <ac:chgData name="Nguyễn Thị Thu Duyên" userId="S::22c11005@student.hcmus.edu.vn::a119c1af-2acf-4d38-829a-a5f6c028b75f" providerId="AD" clId="Web-{5A892EBB-5361-4C28-894D-8D1C8D8E143E}" dt="2023-09-25T10:40:18.003" v="556" actId="20577"/>
          <ac:spMkLst>
            <pc:docMk/>
            <pc:sldMk cId="2706461236" sldId="308"/>
            <ac:spMk id="322" creationId="{00000000-0000-0000-0000-000000000000}"/>
          </ac:spMkLst>
        </pc:spChg>
        <pc:picChg chg="mod">
          <ac:chgData name="Nguyễn Thị Thu Duyên" userId="S::22c11005@student.hcmus.edu.vn::a119c1af-2acf-4d38-829a-a5f6c028b75f" providerId="AD" clId="Web-{5A892EBB-5361-4C28-894D-8D1C8D8E143E}" dt="2023-09-25T08:25:10.944" v="353" actId="14100"/>
          <ac:picMkLst>
            <pc:docMk/>
            <pc:sldMk cId="2706461236" sldId="308"/>
            <ac:picMk id="2" creationId="{FE0DAE51-C523-E77B-B5E6-BBCF25CD0EE6}"/>
          </ac:picMkLst>
        </pc:picChg>
      </pc:sldChg>
    </pc:docChg>
  </pc:docChgLst>
  <pc:docChgLst>
    <pc:chgData name="Trần Minh Thiện" userId="S::22c11024@student.hcmus.edu.vn::df0de281-9bf6-4f1d-87f8-be05189e7f97" providerId="AD" clId="Web-{871B9DBF-4F80-410F-CCDC-89C91B59FCFC}"/>
    <pc:docChg chg="modSld sldOrd">
      <pc:chgData name="Trần Minh Thiện" userId="S::22c11024@student.hcmus.edu.vn::df0de281-9bf6-4f1d-87f8-be05189e7f97" providerId="AD" clId="Web-{871B9DBF-4F80-410F-CCDC-89C91B59FCFC}" dt="2023-10-07T07:46:20.385" v="6"/>
      <pc:docMkLst>
        <pc:docMk/>
      </pc:docMkLst>
      <pc:sldChg chg="ord">
        <pc:chgData name="Trần Minh Thiện" userId="S::22c11024@student.hcmus.edu.vn::df0de281-9bf6-4f1d-87f8-be05189e7f97" providerId="AD" clId="Web-{871B9DBF-4F80-410F-CCDC-89C91B59FCFC}" dt="2023-10-07T07:46:20.385" v="6"/>
        <pc:sldMkLst>
          <pc:docMk/>
          <pc:sldMk cId="664033712" sldId="314"/>
        </pc:sldMkLst>
      </pc:sldChg>
      <pc:sldChg chg="modSp">
        <pc:chgData name="Trần Minh Thiện" userId="S::22c11024@student.hcmus.edu.vn::df0de281-9bf6-4f1d-87f8-be05189e7f97" providerId="AD" clId="Web-{871B9DBF-4F80-410F-CCDC-89C91B59FCFC}" dt="2023-10-07T07:10:49.537" v="4" actId="20577"/>
        <pc:sldMkLst>
          <pc:docMk/>
          <pc:sldMk cId="4193657353" sldId="315"/>
        </pc:sldMkLst>
        <pc:spChg chg="mod">
          <ac:chgData name="Trần Minh Thiện" userId="S::22c11024@student.hcmus.edu.vn::df0de281-9bf6-4f1d-87f8-be05189e7f97" providerId="AD" clId="Web-{871B9DBF-4F80-410F-CCDC-89C91B59FCFC}" dt="2023-10-07T07:10:49.537" v="4" actId="20577"/>
          <ac:spMkLst>
            <pc:docMk/>
            <pc:sldMk cId="4193657353" sldId="315"/>
            <ac:spMk id="322" creationId="{00000000-0000-0000-0000-000000000000}"/>
          </ac:spMkLst>
        </pc:spChg>
      </pc:sldChg>
    </pc:docChg>
  </pc:docChgLst>
  <pc:docChgLst>
    <pc:chgData name="Đặng Hoàng Minh Triết" userId="S::22c11048@student.hcmus.edu.vn::2aa32c98-3b07-417f-91d4-a2ce57bb783a" providerId="AD" clId="Web-{2FD26278-535D-00B6-2BBA-03A6F35B0286}"/>
    <pc:docChg chg="addSld delSld modSld">
      <pc:chgData name="Đặng Hoàng Minh Triết" userId="S::22c11048@student.hcmus.edu.vn::2aa32c98-3b07-417f-91d4-a2ce57bb783a" providerId="AD" clId="Web-{2FD26278-535D-00B6-2BBA-03A6F35B0286}" dt="2023-10-06T14:52:52.857" v="32" actId="20577"/>
      <pc:docMkLst>
        <pc:docMk/>
      </pc:docMkLst>
      <pc:sldChg chg="delSp modSp">
        <pc:chgData name="Đặng Hoàng Minh Triết" userId="S::22c11048@student.hcmus.edu.vn::2aa32c98-3b07-417f-91d4-a2ce57bb783a" providerId="AD" clId="Web-{2FD26278-535D-00B6-2BBA-03A6F35B0286}" dt="2023-10-06T14:52:52.857" v="32" actId="20577"/>
        <pc:sldMkLst>
          <pc:docMk/>
          <pc:sldMk cId="3549880851" sldId="310"/>
        </pc:sldMkLst>
        <pc:spChg chg="del">
          <ac:chgData name="Đặng Hoàng Minh Triết" userId="S::22c11048@student.hcmus.edu.vn::2aa32c98-3b07-417f-91d4-a2ce57bb783a" providerId="AD" clId="Web-{2FD26278-535D-00B6-2BBA-03A6F35B0286}" dt="2023-10-06T14:52:02.058" v="19"/>
          <ac:spMkLst>
            <pc:docMk/>
            <pc:sldMk cId="3549880851" sldId="310"/>
            <ac:spMk id="4" creationId="{2463A4BD-8D63-B723-5E6F-01680338D6F0}"/>
          </ac:spMkLst>
        </pc:spChg>
        <pc:spChg chg="mod">
          <ac:chgData name="Đặng Hoàng Minh Triết" userId="S::22c11048@student.hcmus.edu.vn::2aa32c98-3b07-417f-91d4-a2ce57bb783a" providerId="AD" clId="Web-{2FD26278-535D-00B6-2BBA-03A6F35B0286}" dt="2023-10-06T14:52:52.857" v="32" actId="20577"/>
          <ac:spMkLst>
            <pc:docMk/>
            <pc:sldMk cId="3549880851" sldId="310"/>
            <ac:spMk id="322" creationId="{00000000-0000-0000-0000-000000000000}"/>
          </ac:spMkLst>
        </pc:spChg>
        <pc:picChg chg="del mod">
          <ac:chgData name="Đặng Hoàng Minh Triết" userId="S::22c11048@student.hcmus.edu.vn::2aa32c98-3b07-417f-91d4-a2ce57bb783a" providerId="AD" clId="Web-{2FD26278-535D-00B6-2BBA-03A6F35B0286}" dt="2023-10-06T14:52:01.902" v="18"/>
          <ac:picMkLst>
            <pc:docMk/>
            <pc:sldMk cId="3549880851" sldId="310"/>
            <ac:picMk id="2" creationId="{9C57816D-39FA-BBDF-CF3E-534EE8D500AC}"/>
          </ac:picMkLst>
        </pc:picChg>
        <pc:picChg chg="del mod">
          <ac:chgData name="Đặng Hoàng Minh Triết" userId="S::22c11048@student.hcmus.edu.vn::2aa32c98-3b07-417f-91d4-a2ce57bb783a" providerId="AD" clId="Web-{2FD26278-535D-00B6-2BBA-03A6F35B0286}" dt="2023-10-06T14:52:01.902" v="17"/>
          <ac:picMkLst>
            <pc:docMk/>
            <pc:sldMk cId="3549880851" sldId="310"/>
            <ac:picMk id="6" creationId="{A55A5A0F-63FC-32C5-E241-4B32E043D4BE}"/>
          </ac:picMkLst>
        </pc:picChg>
        <pc:picChg chg="del">
          <ac:chgData name="Đặng Hoàng Minh Triết" userId="S::22c11048@student.hcmus.edu.vn::2aa32c98-3b07-417f-91d4-a2ce57bb783a" providerId="AD" clId="Web-{2FD26278-535D-00B6-2BBA-03A6F35B0286}" dt="2023-10-06T14:52:02.886" v="20"/>
          <ac:picMkLst>
            <pc:docMk/>
            <pc:sldMk cId="3549880851" sldId="310"/>
            <ac:picMk id="8" creationId="{9C964600-8751-B80A-ACF3-133FB94981BA}"/>
          </ac:picMkLst>
        </pc:picChg>
        <pc:picChg chg="del">
          <ac:chgData name="Đặng Hoàng Minh Triết" userId="S::22c11048@student.hcmus.edu.vn::2aa32c98-3b07-417f-91d4-a2ce57bb783a" providerId="AD" clId="Web-{2FD26278-535D-00B6-2BBA-03A6F35B0286}" dt="2023-10-06T14:52:03.824" v="21"/>
          <ac:picMkLst>
            <pc:docMk/>
            <pc:sldMk cId="3549880851" sldId="310"/>
            <ac:picMk id="10" creationId="{C81AC61E-D086-42EB-C4CC-C0C29C4473F4}"/>
          </ac:picMkLst>
        </pc:picChg>
      </pc:sldChg>
      <pc:sldChg chg="new del">
        <pc:chgData name="Đặng Hoàng Minh Triết" userId="S::22c11048@student.hcmus.edu.vn::2aa32c98-3b07-417f-91d4-a2ce57bb783a" providerId="AD" clId="Web-{2FD26278-535D-00B6-2BBA-03A6F35B0286}" dt="2023-10-06T13:51:50.506" v="1"/>
        <pc:sldMkLst>
          <pc:docMk/>
          <pc:sldMk cId="2400821599" sldId="337"/>
        </pc:sldMkLst>
      </pc:sldChg>
      <pc:sldChg chg="modSp add replId">
        <pc:chgData name="Đặng Hoàng Minh Triết" userId="S::22c11048@student.hcmus.edu.vn::2aa32c98-3b07-417f-91d4-a2ce57bb783a" providerId="AD" clId="Web-{2FD26278-535D-00B6-2BBA-03A6F35B0286}" dt="2023-10-06T14:48:31.832" v="14" actId="1076"/>
        <pc:sldMkLst>
          <pc:docMk/>
          <pc:sldMk cId="3810497164" sldId="337"/>
        </pc:sldMkLst>
        <pc:spChg chg="mod">
          <ac:chgData name="Đặng Hoàng Minh Triết" userId="S::22c11048@student.hcmus.edu.vn::2aa32c98-3b07-417f-91d4-a2ce57bb783a" providerId="AD" clId="Web-{2FD26278-535D-00B6-2BBA-03A6F35B0286}" dt="2023-10-06T14:48:13.488" v="10" actId="1076"/>
          <ac:spMkLst>
            <pc:docMk/>
            <pc:sldMk cId="3810497164" sldId="337"/>
            <ac:spMk id="4" creationId="{2463A4BD-8D63-B723-5E6F-01680338D6F0}"/>
          </ac:spMkLst>
        </pc:spChg>
        <pc:spChg chg="mod">
          <ac:chgData name="Đặng Hoàng Minh Triết" userId="S::22c11048@student.hcmus.edu.vn::2aa32c98-3b07-417f-91d4-a2ce57bb783a" providerId="AD" clId="Web-{2FD26278-535D-00B6-2BBA-03A6F35B0286}" dt="2023-10-06T14:47:52.237" v="7" actId="14100"/>
          <ac:spMkLst>
            <pc:docMk/>
            <pc:sldMk cId="3810497164" sldId="337"/>
            <ac:spMk id="322" creationId="{00000000-0000-0000-0000-000000000000}"/>
          </ac:spMkLst>
        </pc:spChg>
        <pc:picChg chg="mod">
          <ac:chgData name="Đặng Hoàng Minh Triết" userId="S::22c11048@student.hcmus.edu.vn::2aa32c98-3b07-417f-91d4-a2ce57bb783a" providerId="AD" clId="Web-{2FD26278-535D-00B6-2BBA-03A6F35B0286}" dt="2023-10-06T14:48:13.503" v="11" actId="1076"/>
          <ac:picMkLst>
            <pc:docMk/>
            <pc:sldMk cId="3810497164" sldId="337"/>
            <ac:picMk id="2" creationId="{9C57816D-39FA-BBDF-CF3E-534EE8D500AC}"/>
          </ac:picMkLst>
        </pc:picChg>
        <pc:picChg chg="mod">
          <ac:chgData name="Đặng Hoàng Minh Triết" userId="S::22c11048@student.hcmus.edu.vn::2aa32c98-3b07-417f-91d4-a2ce57bb783a" providerId="AD" clId="Web-{2FD26278-535D-00B6-2BBA-03A6F35B0286}" dt="2023-10-06T14:48:18.269" v="12" actId="1076"/>
          <ac:picMkLst>
            <pc:docMk/>
            <pc:sldMk cId="3810497164" sldId="337"/>
            <ac:picMk id="6" creationId="{A55A5A0F-63FC-32C5-E241-4B32E043D4BE}"/>
          </ac:picMkLst>
        </pc:picChg>
        <pc:picChg chg="mod">
          <ac:chgData name="Đặng Hoàng Minh Triết" userId="S::22c11048@student.hcmus.edu.vn::2aa32c98-3b07-417f-91d4-a2ce57bb783a" providerId="AD" clId="Web-{2FD26278-535D-00B6-2BBA-03A6F35B0286}" dt="2023-10-06T14:48:25.098" v="13" actId="1076"/>
          <ac:picMkLst>
            <pc:docMk/>
            <pc:sldMk cId="3810497164" sldId="337"/>
            <ac:picMk id="8" creationId="{9C964600-8751-B80A-ACF3-133FB94981BA}"/>
          </ac:picMkLst>
        </pc:picChg>
        <pc:picChg chg="mod">
          <ac:chgData name="Đặng Hoàng Minh Triết" userId="S::22c11048@student.hcmus.edu.vn::2aa32c98-3b07-417f-91d4-a2ce57bb783a" providerId="AD" clId="Web-{2FD26278-535D-00B6-2BBA-03A6F35B0286}" dt="2023-10-06T14:48:31.832" v="14" actId="1076"/>
          <ac:picMkLst>
            <pc:docMk/>
            <pc:sldMk cId="3810497164" sldId="337"/>
            <ac:picMk id="10" creationId="{C81AC61E-D086-42EB-C4CC-C0C29C4473F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C7836D-E88F-7C5A-113D-97DC0AE5AB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E1F4800A-B48E-071D-8035-4A66763148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BC81C8-2BB2-0F4B-B9D0-0A05A9AECEA4}" type="datetimeFigureOut">
              <a:rPr lang="en-VN" smtClean="0"/>
              <a:t>10/10/2023</a:t>
            </a:fld>
            <a:endParaRPr lang="en-VN"/>
          </a:p>
        </p:txBody>
      </p:sp>
      <p:sp>
        <p:nvSpPr>
          <p:cNvPr id="4" name="Footer Placeholder 3">
            <a:extLst>
              <a:ext uri="{FF2B5EF4-FFF2-40B4-BE49-F238E27FC236}">
                <a16:creationId xmlns:a16="http://schemas.microsoft.com/office/drawing/2014/main" id="{69D8B25B-9ED3-E7DF-7F6B-A279F1D185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VN"/>
              <a:t>1</a:t>
            </a:r>
          </a:p>
        </p:txBody>
      </p:sp>
      <p:sp>
        <p:nvSpPr>
          <p:cNvPr id="5" name="Slide Number Placeholder 4">
            <a:extLst>
              <a:ext uri="{FF2B5EF4-FFF2-40B4-BE49-F238E27FC236}">
                <a16:creationId xmlns:a16="http://schemas.microsoft.com/office/drawing/2014/main" id="{BFE3929B-3CDC-AC04-E71E-728FF12478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F3E7DC-DA73-4447-837F-B1FF73C42C4F}" type="slidenum">
              <a:rPr lang="en-VN" smtClean="0"/>
              <a:t>‹#›</a:t>
            </a:fld>
            <a:endParaRPr lang="en-VN"/>
          </a:p>
        </p:txBody>
      </p:sp>
    </p:spTree>
    <p:extLst>
      <p:ext uri="{BB962C8B-B14F-4D97-AF65-F5344CB8AC3E}">
        <p14:creationId xmlns:p14="http://schemas.microsoft.com/office/powerpoint/2010/main" val="18765688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viblo.asia/p/diffusion-models-co-ban-phan-1-E1XVOx884Mz"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85382d11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85382d11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Chào thầy và các anh chị đến với buổi seminar môn Khai thác ngữ liệu văn bản của chúng em dưới sự hướng dẫn của các thầy …</a:t>
            </a:r>
            <a:endParaRPr/>
          </a:p>
        </p:txBody>
      </p:sp>
    </p:spTree>
    <p:extLst>
      <p:ext uri="{BB962C8B-B14F-4D97-AF65-F5344CB8AC3E}">
        <p14:creationId xmlns:p14="http://schemas.microsoft.com/office/powerpoint/2010/main" val="1143242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Đây là hình mô tả cấu trúc của một latent diffusion model. </a:t>
            </a:r>
          </a:p>
          <a:p>
            <a:pPr marL="0" lvl="0" indent="0" algn="l" rtl="0">
              <a:spcBef>
                <a:spcPts val="0"/>
              </a:spcBef>
              <a:spcAft>
                <a:spcPts val="0"/>
              </a:spcAft>
              <a:buNone/>
            </a:pPr>
            <a:endParaRPr lang="vi-VN"/>
          </a:p>
          <a:p>
            <a:pPr marL="0" lvl="0" indent="0" algn="l" rtl="0">
              <a:spcBef>
                <a:spcPts val="0"/>
              </a:spcBef>
              <a:spcAft>
                <a:spcPts val="0"/>
              </a:spcAft>
              <a:buNone/>
            </a:pPr>
            <a:r>
              <a:rPr lang="vi-VN"/>
              <a:t>Theo đó, khi một hình ảnh đi qua mô hình này sẽ được mã hoá thành vector, vector này đi qua quá trình khuếch tán thuận sẽ được thêm nhiễu từ từ vào cho đến khi thoả điều kiện thời gian, ta trông đợi nhận được một vector nhiễu ở đầu ra </a:t>
            </a:r>
          </a:p>
          <a:p>
            <a:pPr marL="0" lvl="0" indent="0" algn="l" rtl="0">
              <a:spcBef>
                <a:spcPts val="0"/>
              </a:spcBef>
              <a:spcAft>
                <a:spcPts val="0"/>
              </a:spcAft>
              <a:buNone/>
            </a:pPr>
            <a:endParaRPr lang="vi-VN"/>
          </a:p>
          <a:p>
            <a:pPr marL="0" lvl="0" indent="0" algn="l" rtl="0">
              <a:spcBef>
                <a:spcPts val="0"/>
              </a:spcBef>
              <a:spcAft>
                <a:spcPts val="0"/>
              </a:spcAft>
              <a:buNone/>
            </a:pPr>
            <a:r>
              <a:rPr lang="vi-VN"/>
              <a:t>Tiếp đến để tạo sinh một hình ảnh mới, ta khởi tạo vector nhiễu và đưa vào các điều kiện, điển hình là các gợi ý bằng văn bản. </a:t>
            </a:r>
          </a:p>
          <a:p>
            <a:pPr marL="0" lvl="0" indent="0" algn="l" rtl="0">
              <a:spcBef>
                <a:spcPts val="0"/>
              </a:spcBef>
              <a:spcAft>
                <a:spcPts val="0"/>
              </a:spcAft>
              <a:buNone/>
            </a:pPr>
            <a:r>
              <a:rPr lang="vi-VN"/>
              <a:t>Vector nhiễu sẽ được khử nhiễu dần dần kèm theo các điều kiện bằng mô hình U-net thông qua quá trình khuếch tán nghịch, </a:t>
            </a:r>
          </a:p>
          <a:p>
            <a:pPr marL="0" lvl="0" indent="0" algn="l" rtl="0">
              <a:spcBef>
                <a:spcPts val="0"/>
              </a:spcBef>
              <a:spcAft>
                <a:spcPts val="0"/>
              </a:spcAft>
              <a:buNone/>
            </a:pPr>
            <a:r>
              <a:rPr lang="vi-VN"/>
              <a:t>Với vector đầu ra này, ta thực hiện giải mã bằng bộ variational autoencoder nhằm chuyển đổi vector mới sinh thành hình ảnh kết qủa</a:t>
            </a:r>
            <a:endParaRPr/>
          </a:p>
        </p:txBody>
      </p:sp>
    </p:spTree>
    <p:extLst>
      <p:ext uri="{BB962C8B-B14F-4D97-AF65-F5344CB8AC3E}">
        <p14:creationId xmlns:p14="http://schemas.microsoft.com/office/powerpoint/2010/main" val="200018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hlinkClick r:id="rId3"/>
              </a:rPr>
              <a:t>Đã đến lúc học về Diffusion Models – Viblo</a:t>
            </a:r>
            <a:endParaRPr lang="en-US"/>
          </a:p>
          <a:p>
            <a:pPr marL="0" indent="0">
              <a:buNone/>
            </a:pPr>
            <a:endParaRPr lang="en-US"/>
          </a:p>
          <a:p>
            <a:pPr marL="0" indent="0">
              <a:buNone/>
            </a:pPr>
            <a:r>
              <a:rPr lang="en-US" err="1"/>
              <a:t>Chúng</a:t>
            </a:r>
            <a:r>
              <a:rPr lang="en-US"/>
              <a:t> ta </a:t>
            </a:r>
            <a:r>
              <a:rPr lang="en-US" err="1"/>
              <a:t>vừa</a:t>
            </a:r>
            <a:r>
              <a:rPr lang="en-US"/>
              <a:t> </a:t>
            </a:r>
            <a:r>
              <a:rPr lang="en-US" err="1"/>
              <a:t>tìm</a:t>
            </a:r>
            <a:r>
              <a:rPr lang="en-US"/>
              <a:t> </a:t>
            </a:r>
            <a:r>
              <a:rPr lang="en-US" err="1"/>
              <a:t>hiểu</a:t>
            </a:r>
            <a:r>
              <a:rPr lang="en-US"/>
              <a:t> </a:t>
            </a:r>
            <a:r>
              <a:rPr lang="en-US" err="1"/>
              <a:t>sơ</a:t>
            </a:r>
            <a:r>
              <a:rPr lang="en-US"/>
              <a:t> qua </a:t>
            </a:r>
            <a:r>
              <a:rPr lang="en-US" err="1"/>
              <a:t>về</a:t>
            </a:r>
            <a:r>
              <a:rPr lang="en-US"/>
              <a:t> </a:t>
            </a:r>
            <a:r>
              <a:rPr lang="en-US" err="1"/>
              <a:t>cách</a:t>
            </a:r>
            <a:r>
              <a:rPr lang="en-US"/>
              <a:t> </a:t>
            </a:r>
            <a:r>
              <a:rPr lang="en-US" err="1"/>
              <a:t>một</a:t>
            </a:r>
            <a:r>
              <a:rPr lang="en-US"/>
              <a:t> latent diffusion model </a:t>
            </a:r>
            <a:r>
              <a:rPr lang="en-US" err="1"/>
              <a:t>hoạt</a:t>
            </a:r>
            <a:r>
              <a:rPr lang="en-US"/>
              <a:t> </a:t>
            </a:r>
            <a:r>
              <a:rPr lang="en-US" err="1"/>
              <a:t>động</a:t>
            </a:r>
            <a:r>
              <a:rPr lang="en-US"/>
              <a:t>. </a:t>
            </a:r>
          </a:p>
          <a:p>
            <a:pPr marL="0" indent="0">
              <a:buNone/>
            </a:pPr>
            <a:r>
              <a:rPr lang="en-US" err="1"/>
              <a:t>Như</a:t>
            </a:r>
            <a:r>
              <a:rPr lang="en-US"/>
              <a:t> </a:t>
            </a:r>
            <a:r>
              <a:rPr lang="en-US" err="1"/>
              <a:t>đã</a:t>
            </a:r>
            <a:r>
              <a:rPr lang="en-US"/>
              <a:t> </a:t>
            </a:r>
            <a:r>
              <a:rPr lang="en-US" err="1"/>
              <a:t>đề</a:t>
            </a:r>
            <a:r>
              <a:rPr lang="en-US"/>
              <a:t> </a:t>
            </a:r>
            <a:r>
              <a:rPr lang="en-US" err="1"/>
              <a:t>cập</a:t>
            </a:r>
            <a:r>
              <a:rPr lang="en-US"/>
              <a:t>, </a:t>
            </a:r>
            <a:r>
              <a:rPr lang="en-US" err="1"/>
              <a:t>mô</a:t>
            </a:r>
            <a:r>
              <a:rPr lang="en-US"/>
              <a:t> </a:t>
            </a:r>
            <a:r>
              <a:rPr lang="en-US" err="1"/>
              <a:t>hình</a:t>
            </a:r>
            <a:r>
              <a:rPr lang="en-US"/>
              <a:t> </a:t>
            </a:r>
            <a:r>
              <a:rPr lang="en-US" err="1"/>
              <a:t>này</a:t>
            </a:r>
            <a:r>
              <a:rPr lang="en-US"/>
              <a:t> bao </a:t>
            </a:r>
            <a:r>
              <a:rPr lang="en-US" err="1"/>
              <a:t>gồm</a:t>
            </a:r>
            <a:r>
              <a:rPr lang="en-US"/>
              <a:t> </a:t>
            </a:r>
            <a:r>
              <a:rPr lang="en-US" err="1"/>
              <a:t>hai</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một</a:t>
            </a:r>
            <a:r>
              <a:rPr lang="en-US"/>
              <a:t> </a:t>
            </a:r>
            <a:r>
              <a:rPr lang="en-US" err="1"/>
              <a:t>là</a:t>
            </a:r>
            <a:r>
              <a:rPr lang="en-US"/>
              <a:t> </a:t>
            </a:r>
            <a:r>
              <a:rPr lang="en-US" err="1"/>
              <a:t>khuếch</a:t>
            </a:r>
            <a:r>
              <a:rPr lang="en-US"/>
              <a:t> </a:t>
            </a:r>
            <a:r>
              <a:rPr lang="en-US" err="1"/>
              <a:t>tán</a:t>
            </a:r>
            <a:r>
              <a:rPr lang="en-US"/>
              <a:t> </a:t>
            </a:r>
            <a:r>
              <a:rPr lang="en-US" err="1"/>
              <a:t>thuận</a:t>
            </a:r>
            <a:r>
              <a:rPr lang="en-US"/>
              <a:t> </a:t>
            </a:r>
            <a:r>
              <a:rPr lang="en-US" err="1"/>
              <a:t>và</a:t>
            </a:r>
            <a:r>
              <a:rPr lang="en-US"/>
              <a:t> </a:t>
            </a:r>
            <a:r>
              <a:rPr lang="en-US" err="1"/>
              <a:t>hai</a:t>
            </a:r>
            <a:r>
              <a:rPr lang="en-US"/>
              <a:t> </a:t>
            </a:r>
            <a:r>
              <a:rPr lang="en-US" err="1"/>
              <a:t>là</a:t>
            </a:r>
            <a:r>
              <a:rPr lang="en-US"/>
              <a:t> </a:t>
            </a:r>
            <a:r>
              <a:rPr lang="en-US" err="1"/>
              <a:t>khuếch</a:t>
            </a:r>
            <a:r>
              <a:rPr lang="en-US"/>
              <a:t> </a:t>
            </a:r>
            <a:r>
              <a:rPr lang="en-US" err="1"/>
              <a:t>tán</a:t>
            </a:r>
            <a:r>
              <a:rPr lang="en-US"/>
              <a:t> </a:t>
            </a:r>
            <a:r>
              <a:rPr lang="en-US" err="1"/>
              <a:t>nghịch</a:t>
            </a:r>
            <a:r>
              <a:rPr lang="en-US"/>
              <a:t>. </a:t>
            </a:r>
            <a:r>
              <a:rPr lang="en-US" err="1"/>
              <a:t>Thế</a:t>
            </a:r>
            <a:r>
              <a:rPr lang="en-US"/>
              <a:t> </a:t>
            </a:r>
            <a:r>
              <a:rPr lang="en-US" err="1"/>
              <a:t>chúng</a:t>
            </a:r>
            <a:r>
              <a:rPr lang="en-US"/>
              <a:t> </a:t>
            </a:r>
            <a:r>
              <a:rPr lang="en-US" err="1"/>
              <a:t>là</a:t>
            </a:r>
            <a:r>
              <a:rPr lang="en-US"/>
              <a:t> </a:t>
            </a:r>
            <a:r>
              <a:rPr lang="en-US" err="1"/>
              <a:t>gì</a:t>
            </a:r>
            <a:r>
              <a:rPr lang="en-US"/>
              <a:t> </a:t>
            </a:r>
            <a:r>
              <a:rPr lang="en-US" err="1"/>
              <a:t>và</a:t>
            </a:r>
            <a:r>
              <a:rPr lang="en-US"/>
              <a:t> </a:t>
            </a:r>
            <a:r>
              <a:rPr lang="en-US" err="1"/>
              <a:t>hoạt</a:t>
            </a:r>
            <a:r>
              <a:rPr lang="en-US"/>
              <a:t> </a:t>
            </a:r>
            <a:r>
              <a:rPr lang="en-US" err="1"/>
              <a:t>động</a:t>
            </a:r>
            <a:r>
              <a:rPr lang="en-US"/>
              <a:t> </a:t>
            </a:r>
            <a:r>
              <a:rPr lang="en-US" err="1"/>
              <a:t>như</a:t>
            </a:r>
            <a:r>
              <a:rPr lang="en-US"/>
              <a:t> </a:t>
            </a:r>
            <a:r>
              <a:rPr lang="en-US" err="1"/>
              <a:t>nào</a:t>
            </a:r>
            <a:r>
              <a:rPr lang="en-US"/>
              <a:t>?</a:t>
            </a:r>
          </a:p>
          <a:p>
            <a:pPr marL="0" indent="0">
              <a:buNone/>
            </a:pPr>
            <a:endParaRPr lang="en-US"/>
          </a:p>
          <a:p>
            <a:pPr marL="0" indent="0">
              <a:buNone/>
            </a:pPr>
            <a:r>
              <a:rPr lang="en-US" err="1"/>
              <a:t>Ý</a:t>
            </a:r>
            <a:r>
              <a:rPr lang="en-US"/>
              <a:t> </a:t>
            </a:r>
            <a:r>
              <a:rPr lang="en-US" err="1"/>
              <a:t>tưởng</a:t>
            </a:r>
            <a:r>
              <a:rPr lang="en-US"/>
              <a:t> </a:t>
            </a:r>
            <a:r>
              <a:rPr lang="en-US" err="1"/>
              <a:t>của</a:t>
            </a:r>
            <a:r>
              <a:rPr lang="en-US"/>
              <a:t> </a:t>
            </a:r>
            <a:r>
              <a:rPr lang="en-US" err="1"/>
              <a:t>mô</a:t>
            </a:r>
            <a:r>
              <a:rPr lang="en-US"/>
              <a:t> </a:t>
            </a:r>
            <a:r>
              <a:rPr lang="en-US" err="1"/>
              <a:t>hình</a:t>
            </a:r>
            <a:r>
              <a:rPr lang="en-US"/>
              <a:t> </a:t>
            </a:r>
            <a:r>
              <a:rPr lang="en-US" err="1"/>
              <a:t>này</a:t>
            </a:r>
            <a:r>
              <a:rPr lang="en-US"/>
              <a:t> </a:t>
            </a:r>
            <a:r>
              <a:rPr lang="en-US" err="1"/>
              <a:t>là</a:t>
            </a:r>
            <a:r>
              <a:rPr lang="en-US"/>
              <a:t> </a:t>
            </a:r>
            <a:r>
              <a:rPr lang="en-US" err="1"/>
              <a:t>thực</a:t>
            </a:r>
            <a:r>
              <a:rPr lang="en-US"/>
              <a:t> </a:t>
            </a:r>
            <a:r>
              <a:rPr lang="en-US" err="1"/>
              <a:t>hiện</a:t>
            </a:r>
            <a:r>
              <a:rPr lang="en-US"/>
              <a:t> </a:t>
            </a:r>
            <a:r>
              <a:rPr lang="en-US" err="1"/>
              <a:t>chuyển</a:t>
            </a:r>
            <a:r>
              <a:rPr lang="en-US"/>
              <a:t> </a:t>
            </a:r>
            <a:r>
              <a:rPr lang="en-US" err="1"/>
              <a:t>đổi</a:t>
            </a:r>
            <a:r>
              <a:rPr lang="en-US"/>
              <a:t> </a:t>
            </a:r>
            <a:r>
              <a:rPr lang="en-US" err="1"/>
              <a:t>phân</a:t>
            </a:r>
            <a:r>
              <a:rPr lang="en-US"/>
              <a:t> </a:t>
            </a:r>
            <a:r>
              <a:rPr lang="en-US" err="1"/>
              <a:t>phối</a:t>
            </a:r>
            <a:r>
              <a:rPr lang="en-US"/>
              <a:t> </a:t>
            </a:r>
            <a:r>
              <a:rPr lang="en-US" err="1"/>
              <a:t>dữ</a:t>
            </a:r>
            <a:r>
              <a:rPr lang="en-US"/>
              <a:t> </a:t>
            </a:r>
            <a:r>
              <a:rPr lang="en-US" err="1"/>
              <a:t>liệu</a:t>
            </a:r>
            <a:r>
              <a:rPr lang="en-US"/>
              <a:t> </a:t>
            </a:r>
            <a:r>
              <a:rPr lang="en-US" err="1"/>
              <a:t>vốn</a:t>
            </a:r>
            <a:r>
              <a:rPr lang="en-US"/>
              <a:t> </a:t>
            </a:r>
            <a:r>
              <a:rPr lang="en-US" err="1"/>
              <a:t>đang</a:t>
            </a:r>
            <a:r>
              <a:rPr lang="en-US"/>
              <a:t> </a:t>
            </a:r>
            <a:r>
              <a:rPr lang="en-US" err="1"/>
              <a:t>phức</a:t>
            </a:r>
            <a:r>
              <a:rPr lang="en-US"/>
              <a:t> </a:t>
            </a:r>
            <a:r>
              <a:rPr lang="en-US" err="1"/>
              <a:t>tạp</a:t>
            </a:r>
            <a:r>
              <a:rPr lang="en-US"/>
              <a:t> </a:t>
            </a:r>
            <a:r>
              <a:rPr lang="en-US" err="1"/>
              <a:t>thành</a:t>
            </a:r>
            <a:r>
              <a:rPr lang="en-US"/>
              <a:t> </a:t>
            </a:r>
            <a:r>
              <a:rPr lang="en-US" err="1"/>
              <a:t>một</a:t>
            </a:r>
            <a:r>
              <a:rPr lang="en-US"/>
              <a:t> </a:t>
            </a:r>
            <a:r>
              <a:rPr lang="en-US" err="1"/>
              <a:t>phân</a:t>
            </a:r>
            <a:r>
              <a:rPr lang="en-US"/>
              <a:t> </a:t>
            </a:r>
            <a:r>
              <a:rPr lang="en-US" err="1"/>
              <a:t>phối</a:t>
            </a:r>
            <a:r>
              <a:rPr lang="en-US"/>
              <a:t> </a:t>
            </a:r>
            <a:r>
              <a:rPr lang="en-US" err="1"/>
              <a:t>đơn</a:t>
            </a:r>
            <a:r>
              <a:rPr lang="en-US"/>
              <a:t> </a:t>
            </a:r>
            <a:r>
              <a:rPr lang="en-US" err="1"/>
              <a:t>giản</a:t>
            </a:r>
            <a:r>
              <a:rPr lang="en-US"/>
              <a:t> </a:t>
            </a:r>
            <a:r>
              <a:rPr lang="en-US" err="1"/>
              <a:t>và</a:t>
            </a:r>
            <a:r>
              <a:rPr lang="en-US"/>
              <a:t> </a:t>
            </a:r>
            <a:r>
              <a:rPr lang="en-US" err="1"/>
              <a:t>dễ</a:t>
            </a:r>
            <a:r>
              <a:rPr lang="en-US"/>
              <a:t> </a:t>
            </a:r>
            <a:r>
              <a:rPr lang="en-US" err="1"/>
              <a:t>dàng</a:t>
            </a:r>
            <a:r>
              <a:rPr lang="en-US"/>
              <a:t> </a:t>
            </a:r>
            <a:r>
              <a:rPr lang="en-US" err="1"/>
              <a:t>lấy</a:t>
            </a:r>
            <a:r>
              <a:rPr lang="en-US"/>
              <a:t> </a:t>
            </a:r>
            <a:r>
              <a:rPr lang="en-US" err="1"/>
              <a:t>mẫu</a:t>
            </a:r>
            <a:r>
              <a:rPr lang="en-US"/>
              <a:t> </a:t>
            </a:r>
            <a:r>
              <a:rPr lang="en-US" err="1"/>
              <a:t>hơn</a:t>
            </a:r>
            <a:r>
              <a:rPr lang="en-US"/>
              <a:t>, </a:t>
            </a:r>
            <a:r>
              <a:rPr lang="en-US" err="1"/>
              <a:t>sau</a:t>
            </a:r>
            <a:r>
              <a:rPr lang="en-US"/>
              <a:t> </a:t>
            </a:r>
            <a:r>
              <a:rPr lang="en-US" err="1"/>
              <a:t>đó</a:t>
            </a:r>
            <a:r>
              <a:rPr lang="en-US"/>
              <a:t> </a:t>
            </a:r>
            <a:r>
              <a:rPr lang="en-US" err="1"/>
              <a:t>học</a:t>
            </a:r>
            <a:r>
              <a:rPr lang="en-US"/>
              <a:t> </a:t>
            </a:r>
            <a:r>
              <a:rPr lang="en-US" err="1"/>
              <a:t>cách</a:t>
            </a:r>
            <a:r>
              <a:rPr lang="en-US"/>
              <a:t> </a:t>
            </a:r>
            <a:r>
              <a:rPr lang="en-US" err="1"/>
              <a:t>đảo</a:t>
            </a:r>
            <a:r>
              <a:rPr lang="en-US"/>
              <a:t> </a:t>
            </a:r>
            <a:r>
              <a:rPr lang="en-US" err="1"/>
              <a:t>ngược</a:t>
            </a:r>
            <a:r>
              <a:rPr lang="en-US"/>
              <a:t> </a:t>
            </a:r>
            <a:r>
              <a:rPr lang="en-US" err="1"/>
              <a:t>quá</a:t>
            </a:r>
            <a:r>
              <a:rPr lang="en-US"/>
              <a:t> </a:t>
            </a:r>
            <a:r>
              <a:rPr lang="en-US" err="1"/>
              <a:t>trình</a:t>
            </a:r>
            <a:r>
              <a:rPr lang="en-US"/>
              <a:t> </a:t>
            </a:r>
            <a:r>
              <a:rPr lang="en-US" err="1"/>
              <a:t>này</a:t>
            </a:r>
            <a:r>
              <a:rPr lang="en-US"/>
              <a:t> </a:t>
            </a:r>
            <a:r>
              <a:rPr lang="en-US" err="1"/>
              <a:t>nhằm</a:t>
            </a:r>
            <a:r>
              <a:rPr lang="en-US"/>
              <a:t> </a:t>
            </a:r>
            <a:r>
              <a:rPr lang="en-US" err="1"/>
              <a:t>đưa</a:t>
            </a:r>
            <a:r>
              <a:rPr lang="en-US"/>
              <a:t> </a:t>
            </a:r>
            <a:r>
              <a:rPr lang="en-US" err="1"/>
              <a:t>dữ</a:t>
            </a:r>
            <a:r>
              <a:rPr lang="en-US"/>
              <a:t> </a:t>
            </a:r>
            <a:r>
              <a:rPr lang="en-US" err="1"/>
              <a:t>liệu</a:t>
            </a:r>
            <a:r>
              <a:rPr lang="en-US"/>
              <a:t> </a:t>
            </a:r>
            <a:r>
              <a:rPr lang="en-US" err="1"/>
              <a:t>có</a:t>
            </a:r>
            <a:r>
              <a:rPr lang="en-US"/>
              <a:t> </a:t>
            </a:r>
            <a:r>
              <a:rPr lang="en-US" err="1"/>
              <a:t>phân</a:t>
            </a:r>
            <a:r>
              <a:rPr lang="en-US"/>
              <a:t> </a:t>
            </a:r>
            <a:r>
              <a:rPr lang="en-US" err="1"/>
              <a:t>phối</a:t>
            </a:r>
            <a:r>
              <a:rPr lang="en-US"/>
              <a:t> </a:t>
            </a:r>
            <a:r>
              <a:rPr lang="en-US" err="1"/>
              <a:t>đơn</a:t>
            </a:r>
            <a:r>
              <a:rPr lang="en-US"/>
              <a:t> </a:t>
            </a:r>
            <a:r>
              <a:rPr lang="en-US" err="1"/>
              <a:t>giản</a:t>
            </a:r>
            <a:r>
              <a:rPr lang="en-US"/>
              <a:t> </a:t>
            </a:r>
            <a:r>
              <a:rPr lang="en-US" err="1"/>
              <a:t>về</a:t>
            </a:r>
            <a:r>
              <a:rPr lang="en-US"/>
              <a:t> </a:t>
            </a:r>
            <a:r>
              <a:rPr lang="en-US" err="1"/>
              <a:t>lại</a:t>
            </a:r>
            <a:r>
              <a:rPr lang="en-US"/>
              <a:t> </a:t>
            </a:r>
            <a:r>
              <a:rPr lang="en-US" err="1"/>
              <a:t>với</a:t>
            </a:r>
            <a:r>
              <a:rPr lang="en-US"/>
              <a:t> </a:t>
            </a:r>
            <a:r>
              <a:rPr lang="en-US" err="1"/>
              <a:t>phân</a:t>
            </a:r>
            <a:r>
              <a:rPr lang="en-US"/>
              <a:t> </a:t>
            </a:r>
            <a:r>
              <a:rPr lang="en-US" err="1"/>
              <a:t>phối</a:t>
            </a:r>
            <a:r>
              <a:rPr lang="en-US"/>
              <a:t> </a:t>
            </a:r>
            <a:r>
              <a:rPr lang="en-US" err="1"/>
              <a:t>phức</a:t>
            </a:r>
            <a:r>
              <a:rPr lang="en-US"/>
              <a:t> </a:t>
            </a:r>
            <a:r>
              <a:rPr lang="en-US" err="1"/>
              <a:t>tạp</a:t>
            </a:r>
            <a:r>
              <a:rPr lang="en-US"/>
              <a:t> </a:t>
            </a:r>
            <a:r>
              <a:rPr lang="en-US" err="1"/>
              <a:t>như</a:t>
            </a:r>
            <a:r>
              <a:rPr lang="en-US"/>
              <a:t> ban </a:t>
            </a:r>
            <a:r>
              <a:rPr lang="en-US" err="1"/>
              <a:t>đầu</a:t>
            </a:r>
            <a:r>
              <a:rPr lang="en-US"/>
              <a:t>.</a:t>
            </a:r>
          </a:p>
          <a:p>
            <a:pPr marL="0" indent="0">
              <a:buNone/>
            </a:pPr>
            <a:endParaRPr lang="en-US"/>
          </a:p>
          <a:p>
            <a:pPr marL="0" indent="0">
              <a:buNone/>
            </a:pPr>
            <a:r>
              <a:rPr lang="en-US" err="1"/>
              <a:t>Đầu</a:t>
            </a:r>
            <a:r>
              <a:rPr lang="en-US"/>
              <a:t> </a:t>
            </a:r>
            <a:r>
              <a:rPr lang="en-US" err="1"/>
              <a:t>tiên</a:t>
            </a:r>
            <a:r>
              <a:rPr lang="en-US"/>
              <a:t> </a:t>
            </a:r>
            <a:r>
              <a:rPr lang="en-US" err="1"/>
              <a:t>là</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thuận</a:t>
            </a:r>
            <a:r>
              <a:rPr lang="en-US"/>
              <a:t>, </a:t>
            </a:r>
            <a:r>
              <a:rPr lang="en-US" err="1"/>
              <a:t>đây</a:t>
            </a:r>
            <a:r>
              <a:rPr lang="en-US"/>
              <a:t> </a:t>
            </a:r>
            <a:r>
              <a:rPr lang="en-US" err="1"/>
              <a:t>là</a:t>
            </a:r>
            <a:r>
              <a:rPr lang="en-US"/>
              <a:t> </a:t>
            </a:r>
            <a:r>
              <a:rPr lang="en-US" err="1"/>
              <a:t>quá</a:t>
            </a:r>
            <a:r>
              <a:rPr lang="en-US"/>
              <a:t> </a:t>
            </a:r>
            <a:r>
              <a:rPr lang="en-US" err="1"/>
              <a:t>trình</a:t>
            </a:r>
            <a:r>
              <a:rPr lang="en-US"/>
              <a:t> </a:t>
            </a:r>
            <a:r>
              <a:rPr lang="en-US" err="1"/>
              <a:t>nhằm</a:t>
            </a:r>
            <a:r>
              <a:rPr lang="en-US"/>
              <a:t> </a:t>
            </a:r>
            <a:r>
              <a:rPr lang="en-US" err="1"/>
              <a:t>mục</a:t>
            </a:r>
            <a:r>
              <a:rPr lang="en-US"/>
              <a:t> </a:t>
            </a:r>
            <a:r>
              <a:rPr lang="en-US" err="1"/>
              <a:t>đích</a:t>
            </a:r>
            <a:r>
              <a:rPr lang="en-US"/>
              <a:t> </a:t>
            </a:r>
            <a:r>
              <a:rPr lang="en-US" b="1" err="1"/>
              <a:t>phá</a:t>
            </a:r>
            <a:r>
              <a:rPr lang="en-US" b="1"/>
              <a:t> </a:t>
            </a:r>
            <a:r>
              <a:rPr lang="en-US" b="1" err="1"/>
              <a:t>huỷ</a:t>
            </a:r>
            <a:r>
              <a:rPr lang="en-US" b="1"/>
              <a:t> </a:t>
            </a:r>
            <a:r>
              <a:rPr lang="en-US" b="1" err="1"/>
              <a:t>cấu</a:t>
            </a:r>
            <a:r>
              <a:rPr lang="en-US" b="1"/>
              <a:t> </a:t>
            </a:r>
            <a:r>
              <a:rPr lang="en-US" b="1" err="1"/>
              <a:t>trúc</a:t>
            </a:r>
            <a:r>
              <a:rPr lang="en-US" b="1"/>
              <a:t> </a:t>
            </a:r>
            <a:r>
              <a:rPr lang="en-US" b="1" err="1"/>
              <a:t>của</a:t>
            </a:r>
            <a:r>
              <a:rPr lang="en-US" b="1"/>
              <a:t> </a:t>
            </a:r>
            <a:r>
              <a:rPr lang="en-US" b="1" err="1"/>
              <a:t>dữ</a:t>
            </a:r>
            <a:r>
              <a:rPr lang="en-US" b="1"/>
              <a:t> </a:t>
            </a:r>
            <a:r>
              <a:rPr lang="en-US" b="1" err="1"/>
              <a:t>liệu</a:t>
            </a:r>
            <a:r>
              <a:rPr lang="en-US"/>
              <a:t> </a:t>
            </a:r>
            <a:r>
              <a:rPr lang="en-US" err="1"/>
              <a:t>một</a:t>
            </a:r>
            <a:r>
              <a:rPr lang="en-US"/>
              <a:t> </a:t>
            </a:r>
            <a:r>
              <a:rPr lang="en-US" err="1"/>
              <a:t>cách</a:t>
            </a:r>
            <a:r>
              <a:rPr lang="en-US"/>
              <a:t> </a:t>
            </a:r>
            <a:r>
              <a:rPr lang="en-US" err="1"/>
              <a:t>có</a:t>
            </a:r>
            <a:r>
              <a:rPr lang="en-US"/>
              <a:t> </a:t>
            </a:r>
            <a:r>
              <a:rPr lang="en-US" b="1" err="1"/>
              <a:t>hệ</a:t>
            </a:r>
            <a:r>
              <a:rPr lang="en-US" b="1"/>
              <a:t> </a:t>
            </a:r>
            <a:r>
              <a:rPr lang="en-US" b="1" err="1"/>
              <a:t>thống</a:t>
            </a:r>
            <a:r>
              <a:rPr lang="en-US" b="1"/>
              <a:t> </a:t>
            </a:r>
            <a:r>
              <a:rPr lang="en-US" err="1"/>
              <a:t>và</a:t>
            </a:r>
            <a:r>
              <a:rPr lang="en-US"/>
              <a:t> </a:t>
            </a:r>
            <a:r>
              <a:rPr lang="en-US" err="1"/>
              <a:t>mang</a:t>
            </a:r>
            <a:r>
              <a:rPr lang="en-US"/>
              <a:t> </a:t>
            </a:r>
            <a:r>
              <a:rPr lang="en-US" err="1"/>
              <a:t>tính</a:t>
            </a:r>
            <a:r>
              <a:rPr lang="en-US"/>
              <a:t> </a:t>
            </a:r>
            <a:r>
              <a:rPr lang="en-US" b="1" err="1"/>
              <a:t>lặp</a:t>
            </a:r>
            <a:r>
              <a:rPr lang="en-US" b="1"/>
              <a:t> </a:t>
            </a:r>
            <a:r>
              <a:rPr lang="en-US" b="1" err="1"/>
              <a:t>lại</a:t>
            </a:r>
            <a:r>
              <a:rPr lang="en-US"/>
              <a:t>, </a:t>
            </a:r>
            <a:r>
              <a:rPr lang="en-US" err="1"/>
              <a:t>thường</a:t>
            </a:r>
            <a:r>
              <a:rPr lang="en-US"/>
              <a:t> </a:t>
            </a:r>
            <a:r>
              <a:rPr lang="en-US" err="1"/>
              <a:t>thì</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thuận</a:t>
            </a:r>
            <a:r>
              <a:rPr lang="en-US"/>
              <a:t> </a:t>
            </a:r>
            <a:r>
              <a:rPr lang="en-US" err="1"/>
              <a:t>sẽ</a:t>
            </a:r>
            <a:r>
              <a:rPr lang="en-US"/>
              <a:t> </a:t>
            </a:r>
            <a:r>
              <a:rPr lang="en-US" err="1"/>
              <a:t>được</a:t>
            </a:r>
            <a:r>
              <a:rPr lang="en-US"/>
              <a:t> </a:t>
            </a:r>
            <a:r>
              <a:rPr lang="en-US" err="1"/>
              <a:t>cố</a:t>
            </a:r>
            <a:r>
              <a:rPr lang="en-US"/>
              <a:t> </a:t>
            </a:r>
            <a:r>
              <a:rPr lang="en-US" err="1"/>
              <a:t>định</a:t>
            </a:r>
            <a:r>
              <a:rPr lang="en-US"/>
              <a:t> </a:t>
            </a:r>
            <a:r>
              <a:rPr lang="en-US" err="1"/>
              <a:t>từ</a:t>
            </a:r>
            <a:r>
              <a:rPr lang="en-US"/>
              <a:t> </a:t>
            </a:r>
            <a:r>
              <a:rPr lang="en-US" err="1"/>
              <a:t>trước</a:t>
            </a:r>
            <a:r>
              <a:rPr lang="en-US"/>
              <a:t> </a:t>
            </a:r>
            <a:r>
              <a:rPr lang="en-US" err="1"/>
              <a:t>hoặc</a:t>
            </a:r>
            <a:r>
              <a:rPr lang="en-US"/>
              <a:t> </a:t>
            </a:r>
            <a:r>
              <a:rPr lang="en-US" err="1"/>
              <a:t>chỉ</a:t>
            </a:r>
            <a:r>
              <a:rPr lang="en-US"/>
              <a:t> </a:t>
            </a:r>
            <a:r>
              <a:rPr lang="en-US" err="1"/>
              <a:t>cần</a:t>
            </a:r>
            <a:r>
              <a:rPr lang="en-US"/>
              <a:t> </a:t>
            </a:r>
            <a:r>
              <a:rPr lang="en-US" err="1"/>
              <a:t>học</a:t>
            </a:r>
            <a:r>
              <a:rPr lang="en-US"/>
              <a:t> </a:t>
            </a:r>
            <a:r>
              <a:rPr lang="en-US" err="1"/>
              <a:t>một</a:t>
            </a:r>
            <a:r>
              <a:rPr lang="en-US"/>
              <a:t> </a:t>
            </a:r>
            <a:r>
              <a:rPr lang="en-US" err="1"/>
              <a:t>số</a:t>
            </a:r>
            <a:r>
              <a:rPr lang="en-US"/>
              <a:t> </a:t>
            </a:r>
            <a:r>
              <a:rPr lang="en-US" err="1"/>
              <a:t>biến</a:t>
            </a:r>
            <a:r>
              <a:rPr lang="en-US"/>
              <a:t> </a:t>
            </a:r>
            <a:r>
              <a:rPr lang="en-US" err="1"/>
              <a:t>phụ</a:t>
            </a:r>
            <a:r>
              <a:rPr lang="en-US"/>
              <a:t>. </a:t>
            </a:r>
            <a:r>
              <a:rPr lang="en-US" err="1"/>
              <a:t>Ở</a:t>
            </a:r>
            <a:r>
              <a:rPr lang="en-US"/>
              <a:t> </a:t>
            </a:r>
            <a:r>
              <a:rPr lang="en-US" err="1"/>
              <a:t>đây</a:t>
            </a:r>
            <a:r>
              <a:rPr lang="en-US"/>
              <a:t> ta </a:t>
            </a:r>
            <a:r>
              <a:rPr lang="en-US" err="1"/>
              <a:t>có</a:t>
            </a:r>
            <a:r>
              <a:rPr lang="en-US"/>
              <a:t> </a:t>
            </a:r>
            <a:r>
              <a:rPr lang="en-US" err="1"/>
              <a:t>thể</a:t>
            </a:r>
            <a:r>
              <a:rPr lang="en-US"/>
              <a:t> </a:t>
            </a:r>
            <a:r>
              <a:rPr lang="en-US" err="1"/>
              <a:t>chọn</a:t>
            </a:r>
            <a:r>
              <a:rPr lang="en-US"/>
              <a:t> </a:t>
            </a:r>
            <a:r>
              <a:rPr lang="en-US" err="1"/>
              <a:t>trước</a:t>
            </a:r>
            <a:r>
              <a:rPr lang="en-US"/>
              <a:t> </a:t>
            </a:r>
            <a:r>
              <a:rPr lang="en-US" err="1"/>
              <a:t>phân</a:t>
            </a:r>
            <a:r>
              <a:rPr lang="en-US"/>
              <a:t> </a:t>
            </a:r>
            <a:r>
              <a:rPr lang="en-US" err="1"/>
              <a:t>phối</a:t>
            </a:r>
            <a:r>
              <a:rPr lang="en-US"/>
              <a:t> </a:t>
            </a:r>
            <a:r>
              <a:rPr lang="en-US" err="1"/>
              <a:t>đầu</a:t>
            </a:r>
            <a:r>
              <a:rPr lang="en-US"/>
              <a:t> </a:t>
            </a:r>
            <a:r>
              <a:rPr lang="en-US" err="1"/>
              <a:t>ra</a:t>
            </a:r>
            <a:r>
              <a:rPr lang="en-US"/>
              <a:t> </a:t>
            </a:r>
            <a:r>
              <a:rPr lang="en-US" err="1"/>
              <a:t>của</a:t>
            </a:r>
            <a:r>
              <a:rPr lang="en-US"/>
              <a:t> </a:t>
            </a:r>
            <a:r>
              <a:rPr lang="en-US" err="1"/>
              <a:t>dữ</a:t>
            </a:r>
            <a:r>
              <a:rPr lang="en-US"/>
              <a:t> </a:t>
            </a:r>
            <a:r>
              <a:rPr lang="en-US" err="1"/>
              <a:t>liệu</a:t>
            </a:r>
            <a:r>
              <a:rPr lang="en-US"/>
              <a:t> </a:t>
            </a:r>
            <a:r>
              <a:rPr lang="en-US" err="1"/>
              <a:t>là</a:t>
            </a:r>
            <a:r>
              <a:rPr lang="en-US"/>
              <a:t> N(0,I)</a:t>
            </a:r>
          </a:p>
          <a:p>
            <a:pPr marL="0" indent="0">
              <a:buNone/>
            </a:pPr>
            <a:endParaRPr lang="en-US"/>
          </a:p>
          <a:p>
            <a:pPr marL="0" indent="0">
              <a:buNone/>
            </a:pPr>
            <a:r>
              <a:rPr lang="en-US" err="1"/>
              <a:t>x_t</a:t>
            </a:r>
            <a:r>
              <a:rPr lang="en-US"/>
              <a:t> </a:t>
            </a:r>
            <a:r>
              <a:rPr lang="en-US" err="1"/>
              <a:t>là</a:t>
            </a:r>
            <a:r>
              <a:rPr lang="en-US"/>
              <a:t> </a:t>
            </a:r>
            <a:r>
              <a:rPr lang="en-US" err="1"/>
              <a:t>các</a:t>
            </a:r>
            <a:r>
              <a:rPr lang="en-US"/>
              <a:t> </a:t>
            </a:r>
            <a:r>
              <a:rPr lang="en-US" err="1"/>
              <a:t>biến</a:t>
            </a:r>
            <a:r>
              <a:rPr lang="en-US"/>
              <a:t> </a:t>
            </a:r>
            <a:r>
              <a:rPr lang="en-US" err="1"/>
              <a:t>ẩn</a:t>
            </a:r>
            <a:r>
              <a:rPr lang="en-US"/>
              <a:t> </a:t>
            </a:r>
            <a:r>
              <a:rPr lang="en-US" err="1"/>
              <a:t>có</a:t>
            </a:r>
            <a:r>
              <a:rPr lang="en-US"/>
              <a:t> </a:t>
            </a:r>
            <a:r>
              <a:rPr lang="en-US" err="1"/>
              <a:t>cùng</a:t>
            </a:r>
            <a:r>
              <a:rPr lang="en-US"/>
              <a:t> </a:t>
            </a:r>
            <a:r>
              <a:rPr lang="en-US" err="1"/>
              <a:t>số</a:t>
            </a:r>
            <a:r>
              <a:rPr lang="en-US"/>
              <a:t> </a:t>
            </a:r>
            <a:r>
              <a:rPr lang="en-US" err="1"/>
              <a:t>chiều</a:t>
            </a:r>
            <a:r>
              <a:rPr lang="en-US"/>
              <a:t> </a:t>
            </a:r>
            <a:r>
              <a:rPr lang="en-US" err="1"/>
              <a:t>với</a:t>
            </a:r>
            <a:r>
              <a:rPr lang="en-US"/>
              <a:t> </a:t>
            </a:r>
            <a:r>
              <a:rPr lang="en-US" err="1"/>
              <a:t>dữ</a:t>
            </a:r>
            <a:r>
              <a:rPr lang="en-US"/>
              <a:t> lieu </a:t>
            </a:r>
            <a:r>
              <a:rPr lang="en-US" err="1"/>
              <a:t>đầu</a:t>
            </a:r>
            <a:r>
              <a:rPr lang="en-US"/>
              <a:t> </a:t>
            </a:r>
            <a:r>
              <a:rPr lang="en-US" err="1"/>
              <a:t>vào</a:t>
            </a:r>
            <a:r>
              <a:rPr lang="en-US"/>
              <a:t> x_0, T </a:t>
            </a:r>
            <a:r>
              <a:rPr lang="en-US" err="1"/>
              <a:t>là</a:t>
            </a:r>
            <a:r>
              <a:rPr lang="en-US"/>
              <a:t> </a:t>
            </a:r>
            <a:r>
              <a:rPr lang="en-US" err="1"/>
              <a:t>số</a:t>
            </a:r>
            <a:r>
              <a:rPr lang="en-US"/>
              <a:t> </a:t>
            </a:r>
            <a:r>
              <a:rPr lang="en-US" err="1"/>
              <a:t>bước</a:t>
            </a:r>
            <a:r>
              <a:rPr lang="en-US"/>
              <a:t> </a:t>
            </a:r>
            <a:r>
              <a:rPr lang="en-US" err="1"/>
              <a:t>biến</a:t>
            </a:r>
            <a:r>
              <a:rPr lang="en-US"/>
              <a:t> </a:t>
            </a:r>
            <a:r>
              <a:rPr lang="en-US" err="1"/>
              <a:t>đôỉ</a:t>
            </a:r>
            <a:r>
              <a:rPr lang="en-US"/>
              <a:t>. </a:t>
            </a:r>
          </a:p>
          <a:p>
            <a:pPr marL="0" indent="0">
              <a:buNone/>
            </a:pPr>
            <a:endParaRPr lang="en-US" b="0" i="0" u="none" strike="noStrike">
              <a:solidFill>
                <a:srgbClr val="1B1B1B"/>
              </a:solidFill>
              <a:effectLst/>
              <a:latin typeface="Open Sans" panose="020B0606030504020204" pitchFamily="34" charset="0"/>
            </a:endParaRPr>
          </a:p>
          <a:p>
            <a:pPr marL="0" indent="0">
              <a:buNone/>
            </a:pPr>
            <a:r>
              <a:rPr lang="vi-VN" b="0" i="0" u="none" strike="noStrike">
                <a:solidFill>
                  <a:srgbClr val="1B1B1B"/>
                </a:solidFill>
                <a:effectLst/>
                <a:latin typeface="Open Sans" panose="020B0606030504020204" pitchFamily="34" charset="0"/>
              </a:rPr>
              <a:t>Quá trình khuếch tán được mô tả bằng một chuỗi Markov, nghĩa là trạng thái </a:t>
            </a:r>
            <a:r>
              <a:rPr lang="vi-VN" b="0" i="0" u="none" strike="noStrike">
                <a:solidFill>
                  <a:srgbClr val="1B1B1B"/>
                </a:solidFill>
                <a:effectLst/>
                <a:latin typeface="KaTeX_Main"/>
              </a:rPr>
              <a:t>x_t</a:t>
            </a:r>
            <a:r>
              <a:rPr lang="vi-VN" b="0" i="0" u="none" strike="noStrike">
                <a:solidFill>
                  <a:srgbClr val="1B1B1B"/>
                </a:solidFill>
                <a:effectLst/>
                <a:latin typeface="Open Sans" panose="020B0606030504020204" pitchFamily="34" charset="0"/>
              </a:rPr>
              <a:t> chỉ phụ thuộc vào </a:t>
            </a:r>
            <a:r>
              <a:rPr lang="vi-VN" b="0" i="0" u="none" strike="noStrike">
                <a:solidFill>
                  <a:srgbClr val="1B1B1B"/>
                </a:solidFill>
                <a:effectLst/>
                <a:latin typeface="KaTeX_Main"/>
              </a:rPr>
              <a:t>x_t−1</a:t>
            </a:r>
          </a:p>
          <a:p>
            <a:pPr marL="0" indent="0">
              <a:buNone/>
            </a:pPr>
            <a:endParaRPr lang="vi-VN" b="0" i="0" u="none" strike="noStrike">
              <a:solidFill>
                <a:srgbClr val="1B1B1B"/>
              </a:solidFill>
              <a:effectLst/>
              <a:latin typeface="KaTeX_Main"/>
            </a:endParaRPr>
          </a:p>
          <a:p>
            <a:pPr marL="0" indent="0">
              <a:buNone/>
            </a:pPr>
            <a:r>
              <a:rPr lang="vi-VN" b="0" i="0" u="none" strike="noStrike">
                <a:solidFill>
                  <a:srgbClr val="1B1B1B"/>
                </a:solidFill>
                <a:effectLst/>
                <a:latin typeface="KaTeX_Main"/>
              </a:rPr>
              <a:t>Alpha_t là tốc độ khuếch tán dữ liệu ở bước thứ t</a:t>
            </a:r>
          </a:p>
          <a:p>
            <a:pPr marL="0" indent="0">
              <a:buNone/>
            </a:pPr>
            <a:endParaRPr lang="vi-VN" b="0" i="0" u="none" strike="noStrike">
              <a:solidFill>
                <a:srgbClr val="1B1B1B"/>
              </a:solidFill>
              <a:effectLst/>
              <a:latin typeface="KaTeX_Main"/>
            </a:endParaRPr>
          </a:p>
          <a:p>
            <a:pPr marL="0" indent="0">
              <a:buNone/>
            </a:pPr>
            <a:r>
              <a:rPr lang="vi-VN" b="0" i="0" u="none" strike="noStrike">
                <a:solidFill>
                  <a:srgbClr val="1B1B1B"/>
                </a:solidFill>
                <a:effectLst/>
                <a:latin typeface="Open Sans" panose="020B0606030504020204" pitchFamily="34" charset="0"/>
              </a:rPr>
              <a:t>Như đã nói ở trên, với quá trình khuếch tán thuận hoàn toàn cố định, ta cần chọn trước các giá trị </a:t>
            </a:r>
            <a:r>
              <a:rPr lang="vi-VN" b="0" i="0" u="none" strike="noStrike">
                <a:solidFill>
                  <a:srgbClr val="1B1B1B"/>
                </a:solidFill>
                <a:effectLst/>
                <a:latin typeface="KaTeX_Main"/>
              </a:rPr>
              <a:t>alpha. </a:t>
            </a:r>
            <a:r>
              <a:rPr lang="vi-VN" b="0" i="0" u="none" strike="noStrike">
                <a:solidFill>
                  <a:srgbClr val="1B1B1B"/>
                </a:solidFill>
                <a:effectLst/>
                <a:latin typeface="Open Sans" panose="020B0606030504020204" pitchFamily="34" charset="0"/>
              </a:rPr>
              <a:t>Các giá trị này cần thoả mãn hai điều kiện:</a:t>
            </a:r>
          </a:p>
          <a:p>
            <a:pPr algn="l">
              <a:buFont typeface="+mj-lt"/>
              <a:buAutoNum type="arabicPeriod"/>
            </a:pPr>
            <a:r>
              <a:rPr lang="vi-VN" b="0" i="0" u="none" strike="noStrike">
                <a:solidFill>
                  <a:srgbClr val="1B1B1B"/>
                </a:solidFill>
                <a:effectLst/>
                <a:latin typeface="Open Sans" panose="020B0606030504020204" pitchFamily="34" charset="0"/>
              </a:rPr>
              <a:t>Tổng lượng nhiễu </a:t>
            </a:r>
            <a:r>
              <a:rPr lang="vi-VN" b="0" i="0" u="none" strike="noStrike">
                <a:solidFill>
                  <a:srgbClr val="1B1B1B"/>
                </a:solidFill>
                <a:effectLst/>
                <a:latin typeface="KaTeX_Main"/>
              </a:rPr>
              <a:t>alpha_t</a:t>
            </a:r>
            <a:r>
              <a:rPr lang="vi-VN" b="0" i="0" u="none" strike="noStrike">
                <a:solidFill>
                  <a:srgbClr val="1B1B1B"/>
                </a:solidFill>
                <a:effectLst/>
                <a:latin typeface="Open Sans" panose="020B0606030504020204" pitchFamily="34" charset="0"/>
              </a:rPr>
              <a:t> phải đủ lớn giúp chuyển phân phối dữ liệu trở thành nhiễu đẳng hướng Gaussian.</a:t>
            </a:r>
          </a:p>
          <a:p>
            <a:pPr algn="l">
              <a:buFont typeface="+mj-lt"/>
              <a:buAutoNum type="arabicPeriod"/>
            </a:pPr>
            <a:r>
              <a:rPr lang="vi-VN" b="0" i="0" u="none" strike="noStrike">
                <a:solidFill>
                  <a:srgbClr val="1B1B1B"/>
                </a:solidFill>
                <a:effectLst/>
                <a:latin typeface="Open Sans" panose="020B0606030504020204" pitchFamily="34" charset="0"/>
              </a:rPr>
              <a:t>Lượng nhiễu ở mỗi bước alpha_t phải đủ nhỏ để có thể đảo ngược được</a:t>
            </a:r>
          </a:p>
          <a:p>
            <a:pPr algn="l">
              <a:buFont typeface="+mj-lt"/>
              <a:buAutoNum type="arabicPeriod"/>
            </a:pPr>
            <a:r>
              <a:rPr lang="vi-VN" b="0" i="0" u="none" strike="noStrike">
                <a:solidFill>
                  <a:srgbClr val="1B1B1B"/>
                </a:solidFill>
                <a:effectLst/>
                <a:latin typeface="Open Sans" panose="020B0606030504020204" pitchFamily="34" charset="0"/>
              </a:rPr>
              <a:t>Giá trị của T phải được chọn trước. Để thoả mãn hai điều kiện trên thì </a:t>
            </a:r>
            <a:r>
              <a:rPr lang="vi-VN" b="1" i="0" u="none" strike="noStrike">
                <a:solidFill>
                  <a:srgbClr val="1B1B1B"/>
                </a:solidFill>
                <a:effectLst/>
                <a:latin typeface="Open Sans" panose="020B0606030504020204" pitchFamily="34" charset="0"/>
              </a:rPr>
              <a:t>T bắt buộc phải đủ lớn</a:t>
            </a:r>
            <a:r>
              <a:rPr lang="vi-VN" b="0" i="0" u="none" strike="noStrike">
                <a:solidFill>
                  <a:srgbClr val="1B1B1B"/>
                </a:solidFill>
                <a:effectLst/>
                <a:latin typeface="Open Sans" panose="020B0606030504020204" pitchFamily="34" charset="0"/>
              </a:rPr>
              <a:t>. T càng lớn thì ta có thể làm cho </a:t>
            </a:r>
            <a:r>
              <a:rPr lang="vi-VN" b="0" i="0" u="none" strike="noStrike">
                <a:solidFill>
                  <a:srgbClr val="1B1B1B"/>
                </a:solidFill>
                <a:effectLst/>
                <a:latin typeface="KaTeX_Main"/>
              </a:rPr>
              <a:t>alpha_t </a:t>
            </a:r>
            <a:r>
              <a:rPr lang="vi-VN" b="0" i="0" u="none" strike="noStrike">
                <a:solidFill>
                  <a:srgbClr val="1B1B1B"/>
                </a:solidFill>
                <a:effectLst/>
                <a:latin typeface="Open Sans" panose="020B0606030504020204" pitchFamily="34" charset="0"/>
              </a:rPr>
              <a:t>càng nhỏ</a:t>
            </a:r>
          </a:p>
          <a:p>
            <a:pPr algn="l">
              <a:buFont typeface="+mj-lt"/>
              <a:buAutoNum type="arabicPeriod"/>
            </a:pPr>
            <a:endParaRPr lang="vi-VN" b="0" i="0" u="none" strike="noStrike">
              <a:solidFill>
                <a:srgbClr val="1B1B1B"/>
              </a:solidFill>
              <a:effectLst/>
              <a:latin typeface="Open Sans" panose="020B0606030504020204" pitchFamily="34" charset="0"/>
            </a:endParaRPr>
          </a:p>
          <a:p>
            <a:pPr marL="158750" indent="0" algn="l">
              <a:buFont typeface="+mj-lt"/>
              <a:buNone/>
            </a:pPr>
            <a:r>
              <a:rPr lang="vi-VN" b="0" i="0" u="none" strike="noStrike">
                <a:solidFill>
                  <a:srgbClr val="1B1B1B"/>
                </a:solidFill>
                <a:effectLst/>
                <a:latin typeface="Open Sans" panose="020B0606030504020204" pitchFamily="34" charset="0"/>
              </a:rPr>
              <a:t>Quá trình khuếch tán nghịch cũng là một chuỗi Markov có những trạng thái như quá trình thuận nhưng theo chiều ngược lại</a:t>
            </a:r>
          </a:p>
          <a:p>
            <a:pPr marL="158750" indent="0" algn="l">
              <a:buFont typeface="+mj-lt"/>
              <a:buNone/>
            </a:pPr>
            <a:r>
              <a:rPr lang="vi-VN" b="0" i="0" u="none" strike="noStrike">
                <a:solidFill>
                  <a:srgbClr val="1B1B1B"/>
                </a:solidFill>
                <a:effectLst/>
                <a:latin typeface="Open Sans" panose="020B0606030504020204" pitchFamily="34" charset="0"/>
              </a:rPr>
              <a:t>Quá trình này còn được gọi quá trình sinh. Phân phối của quá trình sinh có được qua T bước áp dụng nhân biến đổi (tương tự quá trình thuận)</a:t>
            </a:r>
          </a:p>
          <a:p>
            <a:pPr marL="158750" indent="0" algn="l">
              <a:buFont typeface="+mj-lt"/>
              <a:buNone/>
            </a:pPr>
            <a:endParaRPr lang="vi-VN" b="0" i="0" u="none" strike="noStrike">
              <a:solidFill>
                <a:srgbClr val="1B1B1B"/>
              </a:solidFill>
              <a:effectLst/>
              <a:latin typeface="Open Sans" panose="020B0606030504020204" pitchFamily="34" charset="0"/>
            </a:endParaRPr>
          </a:p>
          <a:p>
            <a:pPr marL="158750" indent="0" algn="l">
              <a:buFont typeface="+mj-lt"/>
              <a:buNone/>
            </a:pPr>
            <a:r>
              <a:rPr lang="vi-VN" b="0" i="0" u="none" strike="noStrike">
                <a:solidFill>
                  <a:srgbClr val="1B1B1B"/>
                </a:solidFill>
                <a:effectLst/>
                <a:latin typeface="Open Sans" panose="020B0606030504020204" pitchFamily="34" charset="0"/>
              </a:rPr>
              <a:t>Để đảo ngược được, ta chỉ cần xác định nhân biến đổi ngược </a:t>
            </a:r>
            <a:r>
              <a:rPr lang="vi-VN" b="0" i="0" u="none" strike="noStrike">
                <a:solidFill>
                  <a:srgbClr val="1B1B1B"/>
                </a:solidFill>
                <a:effectLst/>
                <a:latin typeface="KaTeX_Main"/>
              </a:rPr>
              <a:t>p(xt−1∣xt)</a:t>
            </a:r>
            <a:r>
              <a:rPr lang="vi-VN" b="0" i="1" u="none" strike="noStrike">
                <a:solidFill>
                  <a:srgbClr val="1B1B1B"/>
                </a:solidFill>
                <a:effectLst/>
                <a:latin typeface="KaTeX_Math"/>
              </a:rPr>
              <a:t> </a:t>
            </a:r>
            <a:r>
              <a:rPr lang="vi-VN" b="0" i="0" u="none" strike="noStrike">
                <a:solidFill>
                  <a:srgbClr val="1B1B1B"/>
                </a:solidFill>
                <a:effectLst/>
                <a:latin typeface="Open Sans" panose="020B0606030504020204" pitchFamily="34" charset="0"/>
              </a:rPr>
              <a:t>và biến đổi T bước để thu được </a:t>
            </a:r>
            <a:r>
              <a:rPr lang="vi-VN" b="0" i="0" u="none" strike="noStrike">
                <a:solidFill>
                  <a:srgbClr val="1B1B1B"/>
                </a:solidFill>
                <a:effectLst/>
                <a:latin typeface="KaTeX_Main"/>
              </a:rPr>
              <a:t>x_0</a:t>
            </a:r>
          </a:p>
          <a:p>
            <a:pPr marL="158750" indent="0" algn="l">
              <a:buFont typeface="+mj-lt"/>
              <a:buNone/>
            </a:pPr>
            <a:endParaRPr lang="vi-VN" b="0" i="0" u="none" strike="noStrike">
              <a:solidFill>
                <a:srgbClr val="1B1B1B"/>
              </a:solidFill>
              <a:effectLst/>
              <a:latin typeface="Open Sans" panose="020B0606030504020204" pitchFamily="34" charset="0"/>
            </a:endParaRPr>
          </a:p>
          <a:p>
            <a:pPr marL="158750" indent="0" algn="l">
              <a:buFont typeface="+mj-lt"/>
              <a:buNone/>
            </a:pPr>
            <a:r>
              <a:rPr lang="vi-VN" b="0" i="0" u="none" strike="noStrike">
                <a:solidFill>
                  <a:srgbClr val="1B1B1B"/>
                </a:solidFill>
                <a:effectLst/>
                <a:latin typeface="Open Sans" panose="020B0606030504020204" pitchFamily="34" charset="0"/>
              </a:rPr>
              <a:t>Vì nhân biến đổi thuận là Gaussian và </a:t>
            </a:r>
            <a:r>
              <a:rPr lang="vi-VN" b="0" i="0" u="none" strike="noStrike">
                <a:solidFill>
                  <a:srgbClr val="1B1B1B"/>
                </a:solidFill>
                <a:effectLst/>
                <a:latin typeface="KaTeX_Main"/>
              </a:rPr>
              <a:t>alpha_t</a:t>
            </a:r>
            <a:r>
              <a:rPr lang="vi-VN" b="0" i="0" u="none" strike="noStrike">
                <a:solidFill>
                  <a:srgbClr val="1B1B1B"/>
                </a:solidFill>
                <a:effectLst/>
                <a:latin typeface="Open Sans" panose="020B0606030504020204" pitchFamily="34" charset="0"/>
              </a:rPr>
              <a:t> đủ nhỏ, nên ta biết rằng nhân biến đổi nghịch cũng là một phân phối Gaussian. Như vậy, mean và covariance của phân phối này thì chúng ta có thể sử dụng mạng neural để ước lượng. Cụ thể ở đây ta có thể dùng u-net để làm việc này</a:t>
            </a:r>
            <a:endParaRPr lang="en-US" b="0" i="0" u="none" strike="noStrike">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128979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Như</a:t>
            </a:r>
            <a:r>
              <a:rPr lang="en-US"/>
              <a:t> </a:t>
            </a:r>
            <a:r>
              <a:rPr lang="en-US" err="1"/>
              <a:t>đã</a:t>
            </a:r>
            <a:r>
              <a:rPr lang="en-US"/>
              <a:t> </a:t>
            </a:r>
            <a:r>
              <a:rPr lang="en-US" err="1"/>
              <a:t>đề</a:t>
            </a:r>
            <a:r>
              <a:rPr lang="en-US"/>
              <a:t> </a:t>
            </a:r>
            <a:r>
              <a:rPr lang="en-US" err="1"/>
              <a:t>cập</a:t>
            </a:r>
            <a:r>
              <a:rPr lang="en-US"/>
              <a:t> </a:t>
            </a:r>
            <a:r>
              <a:rPr lang="en-US" err="1"/>
              <a:t>thì</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là</a:t>
            </a:r>
            <a:r>
              <a:rPr lang="en-US"/>
              <a:t> </a:t>
            </a:r>
            <a:r>
              <a:rPr lang="en-US" err="1"/>
              <a:t>một</a:t>
            </a:r>
            <a:r>
              <a:rPr lang="en-US"/>
              <a:t> </a:t>
            </a:r>
            <a:r>
              <a:rPr lang="en-US" err="1"/>
              <a:t>chuỗi</a:t>
            </a:r>
            <a:r>
              <a:rPr lang="en-US"/>
              <a:t> </a:t>
            </a:r>
            <a:r>
              <a:rPr lang="en-US" err="1"/>
              <a:t>markov</a:t>
            </a:r>
            <a:r>
              <a:rPr lang="en-US"/>
              <a:t>, </a:t>
            </a:r>
            <a:r>
              <a:rPr lang="en-US" err="1"/>
              <a:t>như</a:t>
            </a:r>
            <a:r>
              <a:rPr lang="en-US"/>
              <a:t> </a:t>
            </a:r>
            <a:r>
              <a:rPr lang="en-US" err="1"/>
              <a:t>vậy</a:t>
            </a:r>
            <a:r>
              <a:rPr lang="en-US"/>
              <a:t> </a:t>
            </a:r>
            <a:r>
              <a:rPr lang="en-US" err="1"/>
              <a:t>chuỗi</a:t>
            </a:r>
            <a:r>
              <a:rPr lang="en-US"/>
              <a:t> </a:t>
            </a:r>
            <a:r>
              <a:rPr lang="en-US" err="1"/>
              <a:t>markov</a:t>
            </a:r>
            <a:r>
              <a:rPr lang="en-US"/>
              <a:t> </a:t>
            </a:r>
            <a:r>
              <a:rPr lang="en-US" err="1"/>
              <a:t>là</a:t>
            </a:r>
            <a:r>
              <a:rPr lang="en-US"/>
              <a:t> </a:t>
            </a:r>
            <a:r>
              <a:rPr lang="en-US" err="1"/>
              <a:t>gì</a:t>
            </a:r>
            <a:r>
              <a:rPr lang="en-US"/>
              <a:t> </a:t>
            </a:r>
            <a:r>
              <a:rPr lang="en-US" err="1"/>
              <a:t>và</a:t>
            </a:r>
            <a:r>
              <a:rPr lang="en-US"/>
              <a:t> </a:t>
            </a:r>
            <a:r>
              <a:rPr lang="en-US" err="1"/>
              <a:t>tại</a:t>
            </a:r>
            <a:r>
              <a:rPr lang="en-US"/>
              <a:t> </a:t>
            </a:r>
            <a:r>
              <a:rPr lang="en-US" err="1"/>
              <a:t>sao</a:t>
            </a:r>
            <a:r>
              <a:rPr lang="en-US"/>
              <a:t> </a:t>
            </a:r>
            <a:r>
              <a:rPr lang="en-US" err="1"/>
              <a:t>chúng</a:t>
            </a:r>
            <a:r>
              <a:rPr lang="en-US"/>
              <a:t> ta </a:t>
            </a:r>
            <a:r>
              <a:rPr lang="en-US" err="1"/>
              <a:t>lại</a:t>
            </a:r>
            <a:r>
              <a:rPr lang="en-US"/>
              <a:t> </a:t>
            </a:r>
            <a:r>
              <a:rPr lang="en-US" err="1"/>
              <a:t>dùng</a:t>
            </a:r>
            <a:r>
              <a:rPr lang="en-US"/>
              <a:t> </a:t>
            </a:r>
            <a:r>
              <a:rPr lang="en-US" err="1"/>
              <a:t>nó</a:t>
            </a:r>
            <a:r>
              <a:rPr lang="en-US"/>
              <a:t> </a:t>
            </a:r>
            <a:r>
              <a:rPr lang="en-US" err="1"/>
              <a:t>trong</a:t>
            </a:r>
            <a:r>
              <a:rPr lang="en-US"/>
              <a:t> </a:t>
            </a:r>
            <a:r>
              <a:rPr lang="en-US" err="1"/>
              <a:t>quá</a:t>
            </a:r>
            <a:r>
              <a:rPr lang="en-US"/>
              <a:t> </a:t>
            </a:r>
            <a:r>
              <a:rPr lang="en-US" err="1"/>
              <a:t>trình</a:t>
            </a:r>
            <a:r>
              <a:rPr lang="en-US"/>
              <a:t> </a:t>
            </a:r>
            <a:r>
              <a:rPr lang="en-US" err="1"/>
              <a:t>này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err="1"/>
              <a:t>Đầu</a:t>
            </a:r>
            <a:r>
              <a:rPr lang="en-US"/>
              <a:t> </a:t>
            </a:r>
            <a:r>
              <a:rPr lang="en-US" err="1"/>
              <a:t>tiên</a:t>
            </a:r>
            <a:r>
              <a:rPr lang="en-US"/>
              <a:t> </a:t>
            </a:r>
            <a:r>
              <a:rPr lang="en-US" err="1"/>
              <a:t>chuỗi</a:t>
            </a:r>
            <a:r>
              <a:rPr lang="en-US"/>
              <a:t> </a:t>
            </a:r>
            <a:r>
              <a:rPr lang="en-US" err="1"/>
              <a:t>markov</a:t>
            </a:r>
            <a:r>
              <a:rPr lang="en-US"/>
              <a:t> </a:t>
            </a:r>
            <a:r>
              <a:rPr lang="en-US" err="1"/>
              <a:t>là</a:t>
            </a:r>
            <a:r>
              <a:rPr lang="en-US"/>
              <a:t> </a:t>
            </a:r>
            <a:r>
              <a:rPr lang="en-US" err="1"/>
              <a:t>một</a:t>
            </a:r>
            <a:r>
              <a:rPr lang="en-US"/>
              <a:t> </a:t>
            </a:r>
            <a:r>
              <a:rPr lang="en-US" err="1"/>
              <a:t>mô</a:t>
            </a:r>
            <a:r>
              <a:rPr lang="en-US"/>
              <a:t> </a:t>
            </a:r>
            <a:r>
              <a:rPr lang="en-US" err="1"/>
              <a:t>hình</a:t>
            </a:r>
            <a:r>
              <a:rPr lang="en-US"/>
              <a:t> </a:t>
            </a:r>
            <a:r>
              <a:rPr lang="en-US" err="1"/>
              <a:t>ngẫu</a:t>
            </a:r>
            <a:r>
              <a:rPr lang="en-US"/>
              <a:t> </a:t>
            </a:r>
            <a:r>
              <a:rPr lang="en-US" err="1"/>
              <a:t>nhiên</a:t>
            </a:r>
            <a:r>
              <a:rPr lang="en-US"/>
              <a:t> </a:t>
            </a:r>
            <a:r>
              <a:rPr lang="en-US" err="1"/>
              <a:t>nhằm</a:t>
            </a:r>
            <a:r>
              <a:rPr lang="en-US"/>
              <a:t> </a:t>
            </a:r>
            <a:r>
              <a:rPr lang="en-US" err="1"/>
              <a:t>mô</a:t>
            </a:r>
            <a:r>
              <a:rPr lang="en-US"/>
              <a:t> </a:t>
            </a:r>
            <a:r>
              <a:rPr lang="en-US" err="1"/>
              <a:t>tả</a:t>
            </a:r>
            <a:r>
              <a:rPr lang="en-US"/>
              <a:t> </a:t>
            </a:r>
            <a:r>
              <a:rPr lang="en-US" err="1"/>
              <a:t>một</a:t>
            </a:r>
            <a:r>
              <a:rPr lang="en-US"/>
              <a:t> </a:t>
            </a:r>
            <a:r>
              <a:rPr lang="en-US" err="1"/>
              <a:t>chuỗi</a:t>
            </a:r>
            <a:r>
              <a:rPr lang="en-US"/>
              <a:t> </a:t>
            </a:r>
            <a:r>
              <a:rPr lang="en-US" err="1"/>
              <a:t>các</a:t>
            </a:r>
            <a:r>
              <a:rPr lang="en-US"/>
              <a:t> </a:t>
            </a:r>
            <a:r>
              <a:rPr lang="en-US" err="1"/>
              <a:t>sự</a:t>
            </a:r>
            <a:r>
              <a:rPr lang="en-US"/>
              <a:t> </a:t>
            </a:r>
            <a:r>
              <a:rPr lang="en-US" err="1"/>
              <a:t>kiện</a:t>
            </a:r>
            <a:r>
              <a:rPr lang="en-US"/>
              <a:t> </a:t>
            </a:r>
            <a:r>
              <a:rPr lang="en-US" err="1"/>
              <a:t>có</a:t>
            </a:r>
            <a:r>
              <a:rPr lang="en-US"/>
              <a:t> </a:t>
            </a:r>
            <a:r>
              <a:rPr lang="en-US" err="1"/>
              <a:t>khả</a:t>
            </a:r>
            <a:r>
              <a:rPr lang="en-US"/>
              <a:t> </a:t>
            </a:r>
            <a:r>
              <a:rPr lang="en-US" err="1"/>
              <a:t>năng</a:t>
            </a:r>
            <a:r>
              <a:rPr lang="en-US"/>
              <a:t> </a:t>
            </a:r>
            <a:r>
              <a:rPr lang="en-US" err="1"/>
              <a:t>xảy</a:t>
            </a:r>
            <a:r>
              <a:rPr lang="en-US"/>
              <a:t> </a:t>
            </a:r>
            <a:r>
              <a:rPr lang="en-US" err="1"/>
              <a:t>ra</a:t>
            </a:r>
            <a:r>
              <a:rPr lang="en-US"/>
              <a:t> </a:t>
            </a:r>
            <a:r>
              <a:rPr lang="en-US" err="1"/>
              <a:t>mà</a:t>
            </a:r>
            <a:r>
              <a:rPr lang="en-US"/>
              <a:t> </a:t>
            </a:r>
            <a:r>
              <a:rPr lang="en-US" err="1"/>
              <a:t>xác</a:t>
            </a:r>
            <a:r>
              <a:rPr lang="en-US"/>
              <a:t> </a:t>
            </a:r>
            <a:r>
              <a:rPr lang="en-US" err="1"/>
              <a:t>suất</a:t>
            </a:r>
            <a:r>
              <a:rPr lang="en-US"/>
              <a:t> </a:t>
            </a:r>
            <a:r>
              <a:rPr lang="en-US" err="1"/>
              <a:t>xảy</a:t>
            </a:r>
            <a:r>
              <a:rPr lang="en-US"/>
              <a:t> </a:t>
            </a:r>
            <a:r>
              <a:rPr lang="en-US" err="1"/>
              <a:t>ra</a:t>
            </a:r>
            <a:r>
              <a:rPr lang="en-US"/>
              <a:t> </a:t>
            </a:r>
            <a:r>
              <a:rPr lang="en-US" err="1"/>
              <a:t>sự</a:t>
            </a:r>
            <a:r>
              <a:rPr lang="en-US"/>
              <a:t> </a:t>
            </a:r>
            <a:r>
              <a:rPr lang="en-US" err="1"/>
              <a:t>kiện</a:t>
            </a:r>
            <a:r>
              <a:rPr lang="en-US"/>
              <a:t> </a:t>
            </a:r>
            <a:r>
              <a:rPr lang="en-US" err="1"/>
              <a:t>tiếp</a:t>
            </a:r>
            <a:r>
              <a:rPr lang="en-US"/>
              <a:t> </a:t>
            </a:r>
            <a:r>
              <a:rPr lang="en-US" err="1"/>
              <a:t>theo</a:t>
            </a:r>
            <a:r>
              <a:rPr lang="en-US"/>
              <a:t> </a:t>
            </a:r>
            <a:r>
              <a:rPr lang="en-US" err="1"/>
              <a:t>chỉ</a:t>
            </a:r>
            <a:r>
              <a:rPr lang="en-US"/>
              <a:t> </a:t>
            </a:r>
            <a:r>
              <a:rPr lang="en-US" err="1"/>
              <a:t>phụ</a:t>
            </a:r>
            <a:r>
              <a:rPr lang="en-US"/>
              <a:t> </a:t>
            </a:r>
            <a:r>
              <a:rPr lang="en-US" err="1"/>
              <a:t>thuộc</a:t>
            </a:r>
            <a:r>
              <a:rPr lang="en-US"/>
              <a:t> </a:t>
            </a:r>
            <a:r>
              <a:rPr lang="en-US" err="1"/>
              <a:t>vào</a:t>
            </a:r>
            <a:r>
              <a:rPr lang="en-US"/>
              <a:t> </a:t>
            </a:r>
            <a:r>
              <a:rPr lang="en-US" err="1"/>
              <a:t>sự</a:t>
            </a:r>
            <a:r>
              <a:rPr lang="en-US"/>
              <a:t> </a:t>
            </a:r>
            <a:r>
              <a:rPr lang="en-US" err="1"/>
              <a:t>kiện</a:t>
            </a:r>
            <a:r>
              <a:rPr lang="en-US"/>
              <a:t> </a:t>
            </a:r>
            <a:r>
              <a:rPr lang="en-US" err="1"/>
              <a:t>hiện</a:t>
            </a:r>
            <a:r>
              <a:rPr lang="en-US"/>
              <a:t> </a:t>
            </a:r>
            <a:r>
              <a:rPr lang="en-US" err="1"/>
              <a:t>tại</a:t>
            </a:r>
            <a:r>
              <a:rPr lang="en-US"/>
              <a:t>. </a:t>
            </a:r>
            <a:r>
              <a:rPr lang="en-US" err="1"/>
              <a:t>Như</a:t>
            </a:r>
            <a:r>
              <a:rPr lang="en-US"/>
              <a:t> </a:t>
            </a:r>
            <a:r>
              <a:rPr lang="en-US" err="1"/>
              <a:t>vậy</a:t>
            </a:r>
            <a:r>
              <a:rPr lang="en-US"/>
              <a:t>, ta hi </a:t>
            </a:r>
            <a:r>
              <a:rPr lang="en-US" err="1"/>
              <a:t>vọng</a:t>
            </a:r>
            <a:r>
              <a:rPr lang="en-US"/>
              <a:t> </a:t>
            </a:r>
            <a:r>
              <a:rPr lang="en-US" err="1"/>
              <a:t>với</a:t>
            </a:r>
            <a:r>
              <a:rPr lang="en-US"/>
              <a:t> </a:t>
            </a:r>
            <a:r>
              <a:rPr lang="en-US" err="1"/>
              <a:t>chuỗi</a:t>
            </a:r>
            <a:r>
              <a:rPr lang="en-US"/>
              <a:t> </a:t>
            </a:r>
            <a:r>
              <a:rPr lang="en-US" err="1"/>
              <a:t>markov</a:t>
            </a:r>
            <a:r>
              <a:rPr lang="en-US"/>
              <a:t> ta </a:t>
            </a:r>
            <a:r>
              <a:rPr lang="en-US" err="1"/>
              <a:t>có</a:t>
            </a:r>
            <a:r>
              <a:rPr lang="en-US"/>
              <a:t> </a:t>
            </a:r>
            <a:r>
              <a:rPr lang="en-US" err="1"/>
              <a:t>thể</a:t>
            </a:r>
            <a:r>
              <a:rPr lang="en-US"/>
              <a:t> </a:t>
            </a:r>
            <a:r>
              <a:rPr lang="en-US" err="1"/>
              <a:t>tính</a:t>
            </a:r>
            <a:r>
              <a:rPr lang="en-US"/>
              <a:t> </a:t>
            </a:r>
            <a:r>
              <a:rPr lang="en-US" err="1"/>
              <a:t>toán</a:t>
            </a:r>
            <a:r>
              <a:rPr lang="en-US"/>
              <a:t> </a:t>
            </a:r>
            <a:r>
              <a:rPr lang="en-US" err="1"/>
              <a:t>cả</a:t>
            </a:r>
            <a:r>
              <a:rPr lang="en-US"/>
              <a:t> </a:t>
            </a:r>
            <a:r>
              <a:rPr lang="en-US" err="1"/>
              <a:t>chiều</a:t>
            </a:r>
            <a:r>
              <a:rPr lang="en-US"/>
              <a:t> </a:t>
            </a:r>
            <a:r>
              <a:rPr lang="en-US" err="1"/>
              <a:t>thuận</a:t>
            </a:r>
            <a:r>
              <a:rPr lang="en-US"/>
              <a:t> </a:t>
            </a:r>
            <a:r>
              <a:rPr lang="en-US" err="1"/>
              <a:t>và</a:t>
            </a:r>
            <a:r>
              <a:rPr lang="en-US"/>
              <a:t> </a:t>
            </a:r>
            <a:r>
              <a:rPr lang="en-US" err="1"/>
              <a:t>chiều</a:t>
            </a:r>
            <a:r>
              <a:rPr lang="en-US"/>
              <a:t> </a:t>
            </a:r>
            <a:r>
              <a:rPr lang="en-US" err="1"/>
              <a:t>nghịch</a:t>
            </a:r>
            <a:r>
              <a:rPr lang="en-US"/>
              <a:t> </a:t>
            </a:r>
            <a:r>
              <a:rPr lang="en-US" err="1"/>
              <a:t>của</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mà</a:t>
            </a:r>
            <a:r>
              <a:rPr lang="en-US"/>
              <a:t> </a:t>
            </a:r>
            <a:r>
              <a:rPr lang="en-US" err="1"/>
              <a:t>không</a:t>
            </a:r>
            <a:r>
              <a:rPr lang="en-US"/>
              <a:t> </a:t>
            </a:r>
            <a:r>
              <a:rPr lang="en-US" err="1"/>
              <a:t>có</a:t>
            </a:r>
            <a:r>
              <a:rPr lang="en-US"/>
              <a:t> </a:t>
            </a:r>
            <a:r>
              <a:rPr lang="en-US" err="1"/>
              <a:t>bất</a:t>
            </a:r>
            <a:r>
              <a:rPr lang="en-US"/>
              <a:t> </a:t>
            </a:r>
            <a:r>
              <a:rPr lang="en-US" err="1"/>
              <a:t>kì</a:t>
            </a:r>
            <a:r>
              <a:rPr lang="en-US"/>
              <a:t> </a:t>
            </a:r>
            <a:r>
              <a:rPr lang="en-US" err="1"/>
              <a:t>cản</a:t>
            </a:r>
            <a:r>
              <a:rPr lang="en-US"/>
              <a:t> </a:t>
            </a:r>
            <a:r>
              <a:rPr lang="en-US" err="1"/>
              <a:t>trở</a:t>
            </a:r>
            <a:r>
              <a:rPr lang="en-US"/>
              <a:t> </a:t>
            </a:r>
            <a:r>
              <a:rPr lang="en-US" err="1"/>
              <a:t>nào</a:t>
            </a:r>
            <a:r>
              <a:rPr lang="en-US"/>
              <a:t> </a:t>
            </a:r>
            <a:r>
              <a:rPr lang="en-US" err="1"/>
              <a:t>từ</a:t>
            </a:r>
            <a:r>
              <a:rPr lang="en-US"/>
              <a:t> </a:t>
            </a:r>
            <a:r>
              <a:rPr lang="en-US" err="1"/>
              <a:t>các</a:t>
            </a:r>
            <a:r>
              <a:rPr lang="en-US"/>
              <a:t> </a:t>
            </a:r>
            <a:r>
              <a:rPr lang="en-US" err="1"/>
              <a:t>sự</a:t>
            </a:r>
            <a:r>
              <a:rPr lang="en-US"/>
              <a:t> </a:t>
            </a:r>
            <a:r>
              <a:rPr lang="en-US" err="1"/>
              <a:t>kiện</a:t>
            </a:r>
            <a:r>
              <a:rPr lang="en-US"/>
              <a:t> </a:t>
            </a:r>
            <a:r>
              <a:rPr lang="en-US" err="1"/>
              <a:t>trước</a:t>
            </a:r>
            <a:r>
              <a:rPr lang="en-US"/>
              <a:t> </a:t>
            </a:r>
            <a:r>
              <a:rPr lang="en-US" err="1"/>
              <a:t>đó</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err="1"/>
              <a:t>Một</a:t>
            </a:r>
            <a:r>
              <a:rPr lang="en-US"/>
              <a:t> </a:t>
            </a:r>
            <a:r>
              <a:rPr lang="en-US" err="1"/>
              <a:t>chuỗi</a:t>
            </a:r>
            <a:r>
              <a:rPr lang="en-US"/>
              <a:t> </a:t>
            </a:r>
            <a:r>
              <a:rPr lang="en-US" err="1"/>
              <a:t>markov</a:t>
            </a:r>
            <a:r>
              <a:rPr lang="en-US"/>
              <a:t> </a:t>
            </a:r>
            <a:r>
              <a:rPr lang="en-US" err="1"/>
              <a:t>thường</a:t>
            </a:r>
            <a:r>
              <a:rPr lang="en-US"/>
              <a:t> </a:t>
            </a:r>
            <a:r>
              <a:rPr lang="en-US" err="1"/>
              <a:t>gồm</a:t>
            </a:r>
            <a:r>
              <a:rPr lang="en-US"/>
              <a:t> 2 </a:t>
            </a:r>
            <a:r>
              <a:rPr lang="en-US" err="1"/>
              <a:t>thành</a:t>
            </a:r>
            <a:r>
              <a:rPr lang="en-US"/>
              <a:t> </a:t>
            </a:r>
            <a:r>
              <a:rPr lang="en-US" err="1"/>
              <a:t>phần</a:t>
            </a:r>
            <a:r>
              <a:rPr lang="en-US"/>
              <a:t>: </a:t>
            </a:r>
          </a:p>
          <a:p>
            <a:pPr marL="0" lvl="0" indent="0" algn="l" rtl="0">
              <a:spcBef>
                <a:spcPts val="0"/>
              </a:spcBef>
              <a:spcAft>
                <a:spcPts val="0"/>
              </a:spcAft>
              <a:buNone/>
            </a:pPr>
            <a:r>
              <a:rPr lang="en-US"/>
              <a:t>- </a:t>
            </a:r>
            <a:r>
              <a:rPr lang="en-US" err="1"/>
              <a:t>một</a:t>
            </a:r>
            <a:r>
              <a:rPr lang="en-US"/>
              <a:t> </a:t>
            </a:r>
            <a:r>
              <a:rPr lang="en-US" err="1"/>
              <a:t>là</a:t>
            </a:r>
            <a:r>
              <a:rPr lang="en-US"/>
              <a:t> </a:t>
            </a:r>
            <a:r>
              <a:rPr lang="en-US" err="1"/>
              <a:t>tập</a:t>
            </a:r>
            <a:r>
              <a:rPr lang="en-US"/>
              <a:t> </a:t>
            </a:r>
            <a:r>
              <a:rPr lang="en-US" err="1"/>
              <a:t>trạng</a:t>
            </a:r>
            <a:r>
              <a:rPr lang="en-US"/>
              <a:t> </a:t>
            </a:r>
            <a:r>
              <a:rPr lang="en-US" err="1"/>
              <a:t>thái</a:t>
            </a:r>
            <a:r>
              <a:rPr lang="en-US"/>
              <a:t> (</a:t>
            </a:r>
            <a:r>
              <a:rPr lang="en-US" err="1"/>
              <a:t>trong</a:t>
            </a:r>
            <a:r>
              <a:rPr lang="en-US"/>
              <a:t> </a:t>
            </a:r>
            <a:r>
              <a:rPr lang="en-US" err="1"/>
              <a:t>hình</a:t>
            </a:r>
            <a:r>
              <a:rPr lang="en-US"/>
              <a:t> </a:t>
            </a:r>
            <a:r>
              <a:rPr lang="en-US" err="1"/>
              <a:t>có</a:t>
            </a:r>
            <a:r>
              <a:rPr lang="en-US"/>
              <a:t> 3 </a:t>
            </a:r>
            <a:r>
              <a:rPr lang="en-US" err="1"/>
              <a:t>trạng</a:t>
            </a:r>
            <a:r>
              <a:rPr lang="en-US"/>
              <a:t> </a:t>
            </a:r>
            <a:r>
              <a:rPr lang="en-US" err="1"/>
              <a:t>thái</a:t>
            </a:r>
            <a:r>
              <a:rPr lang="en-US"/>
              <a:t> </a:t>
            </a:r>
            <a:r>
              <a:rPr lang="en-US" err="1"/>
              <a:t>gồm</a:t>
            </a:r>
            <a:r>
              <a:rPr lang="en-US"/>
              <a:t> s1, s2, s3)</a:t>
            </a:r>
          </a:p>
          <a:p>
            <a:pPr marL="0" lvl="0" indent="0" algn="l" rtl="0">
              <a:spcBef>
                <a:spcPts val="0"/>
              </a:spcBef>
              <a:spcAft>
                <a:spcPts val="0"/>
              </a:spcAft>
              <a:buNone/>
            </a:pPr>
            <a:r>
              <a:rPr lang="en-US"/>
              <a:t>- </a:t>
            </a:r>
            <a:r>
              <a:rPr lang="en-US" err="1"/>
              <a:t>và</a:t>
            </a:r>
            <a:r>
              <a:rPr lang="en-US"/>
              <a:t> </a:t>
            </a:r>
            <a:r>
              <a:rPr lang="en-US" err="1"/>
              <a:t>hai</a:t>
            </a:r>
            <a:r>
              <a:rPr lang="en-US"/>
              <a:t> </a:t>
            </a:r>
            <a:r>
              <a:rPr lang="en-US" err="1"/>
              <a:t>là</a:t>
            </a:r>
            <a:r>
              <a:rPr lang="en-US"/>
              <a:t> ma </a:t>
            </a:r>
            <a:r>
              <a:rPr lang="en-US" err="1"/>
              <a:t>trận</a:t>
            </a:r>
            <a:r>
              <a:rPr lang="en-US"/>
              <a:t> </a:t>
            </a:r>
            <a:r>
              <a:rPr lang="en-US" err="1"/>
              <a:t>chuyển</a:t>
            </a:r>
            <a:r>
              <a:rPr lang="en-US"/>
              <a:t> </a:t>
            </a:r>
            <a:r>
              <a:rPr lang="en-US" err="1"/>
              <a:t>đổi</a:t>
            </a:r>
            <a:r>
              <a:rPr lang="en-US"/>
              <a:t>. </a:t>
            </a:r>
            <a:r>
              <a:rPr lang="en-US" err="1"/>
              <a:t>Mọi</a:t>
            </a:r>
            <a:r>
              <a:rPr lang="en-US"/>
              <a:t> </a:t>
            </a:r>
            <a:r>
              <a:rPr lang="en-US" err="1"/>
              <a:t>người</a:t>
            </a:r>
            <a:r>
              <a:rPr lang="en-US"/>
              <a:t> </a:t>
            </a:r>
            <a:r>
              <a:rPr lang="en-US" err="1"/>
              <a:t>có</a:t>
            </a:r>
            <a:r>
              <a:rPr lang="en-US"/>
              <a:t> </a:t>
            </a:r>
            <a:r>
              <a:rPr lang="en-US" err="1"/>
              <a:t>thể</a:t>
            </a:r>
            <a:r>
              <a:rPr lang="en-US"/>
              <a:t> </a:t>
            </a:r>
            <a:r>
              <a:rPr lang="en-US" err="1"/>
              <a:t>tham</a:t>
            </a:r>
            <a:r>
              <a:rPr lang="en-US"/>
              <a:t> </a:t>
            </a:r>
            <a:r>
              <a:rPr lang="en-US" err="1"/>
              <a:t>khảo</a:t>
            </a:r>
            <a:r>
              <a:rPr lang="en-US"/>
              <a:t> </a:t>
            </a:r>
            <a:r>
              <a:rPr lang="en-US" err="1"/>
              <a:t>hình</a:t>
            </a:r>
            <a:r>
              <a:rPr lang="en-US"/>
              <a:t> </a:t>
            </a:r>
            <a:r>
              <a:rPr lang="en-US" err="1"/>
              <a:t>trên</a:t>
            </a:r>
            <a:r>
              <a:rPr lang="en-US"/>
              <a:t> slide</a:t>
            </a:r>
          </a:p>
          <a:p>
            <a:pPr marL="0" lvl="0" indent="0" algn="l" rtl="0">
              <a:spcBef>
                <a:spcPts val="0"/>
              </a:spcBef>
              <a:spcAft>
                <a:spcPts val="0"/>
              </a:spcAft>
              <a:buNone/>
            </a:pPr>
            <a:endParaRPr lang="en-US"/>
          </a:p>
          <a:p>
            <a:pPr marL="0" lvl="0" indent="0" algn="l" rtl="0">
              <a:spcBef>
                <a:spcPts val="0"/>
              </a:spcBef>
              <a:spcAft>
                <a:spcPts val="0"/>
              </a:spcAft>
              <a:buNone/>
            </a:pPr>
            <a:r>
              <a:rPr lang="en-US"/>
              <a:t>https://</a:t>
            </a:r>
            <a:r>
              <a:rPr lang="en-US" err="1"/>
              <a:t>jonathan-hui.medium.com</a:t>
            </a:r>
            <a:r>
              <a:rPr lang="en-US"/>
              <a:t>/machine-learning-hidden-markov-model-hmm-31660d217a61</a:t>
            </a:r>
            <a:endParaRPr/>
          </a:p>
        </p:txBody>
      </p:sp>
    </p:spTree>
    <p:extLst>
      <p:ext uri="{BB962C8B-B14F-4D97-AF65-F5344CB8AC3E}">
        <p14:creationId xmlns:p14="http://schemas.microsoft.com/office/powerpoint/2010/main" val="34426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ở</a:t>
            </a:r>
            <a:r>
              <a:rPr lang="en-US"/>
              <a:t> </a:t>
            </a:r>
            <a:r>
              <a:rPr lang="en-US" err="1"/>
              <a:t>đây</a:t>
            </a:r>
            <a:r>
              <a:rPr lang="en-US"/>
              <a:t> </a:t>
            </a:r>
            <a:r>
              <a:rPr lang="en-US" err="1"/>
              <a:t>để</a:t>
            </a:r>
            <a:r>
              <a:rPr lang="en-US"/>
              <a:t> </a:t>
            </a:r>
            <a:r>
              <a:rPr lang="en-US" err="1"/>
              <a:t>cho</a:t>
            </a:r>
            <a:r>
              <a:rPr lang="en-US"/>
              <a:t> </a:t>
            </a:r>
            <a:r>
              <a:rPr lang="en-US" err="1"/>
              <a:t>đơn</a:t>
            </a:r>
            <a:r>
              <a:rPr lang="en-US"/>
              <a:t> </a:t>
            </a:r>
            <a:r>
              <a:rPr lang="en-US" err="1"/>
              <a:t>giản</a:t>
            </a:r>
            <a:r>
              <a:rPr lang="en-US"/>
              <a:t>, ta </a:t>
            </a:r>
            <a:r>
              <a:rPr lang="en-US" err="1"/>
              <a:t>xét</a:t>
            </a:r>
            <a:r>
              <a:rPr lang="en-US"/>
              <a:t> </a:t>
            </a:r>
            <a:r>
              <a:rPr lang="en-US" err="1"/>
              <a:t>chuỗi</a:t>
            </a:r>
            <a:r>
              <a:rPr lang="en-US"/>
              <a:t> </a:t>
            </a:r>
            <a:r>
              <a:rPr lang="en-US" err="1"/>
              <a:t>markov</a:t>
            </a:r>
            <a:r>
              <a:rPr lang="en-US"/>
              <a:t> </a:t>
            </a:r>
            <a:r>
              <a:rPr lang="en-US" err="1"/>
              <a:t>gồm</a:t>
            </a:r>
            <a:r>
              <a:rPr lang="en-US"/>
              <a:t> 2 </a:t>
            </a:r>
            <a:r>
              <a:rPr lang="en-US" err="1"/>
              <a:t>trạng</a:t>
            </a:r>
            <a:r>
              <a:rPr lang="en-US"/>
              <a:t> </a:t>
            </a:r>
            <a:r>
              <a:rPr lang="en-US" err="1"/>
              <a:t>thái</a:t>
            </a:r>
            <a:r>
              <a:rPr lang="en-US"/>
              <a:t> A </a:t>
            </a:r>
            <a:r>
              <a:rPr lang="en-US" err="1"/>
              <a:t>và</a:t>
            </a:r>
            <a:r>
              <a:rPr lang="en-US"/>
              <a:t> B </a:t>
            </a:r>
            <a:r>
              <a:rPr lang="en-US" err="1"/>
              <a:t>và</a:t>
            </a:r>
            <a:r>
              <a:rPr lang="en-US"/>
              <a:t> ma </a:t>
            </a:r>
            <a:r>
              <a:rPr lang="en-US" err="1"/>
              <a:t>trận</a:t>
            </a:r>
            <a:r>
              <a:rPr lang="en-US"/>
              <a:t> </a:t>
            </a:r>
            <a:r>
              <a:rPr lang="en-US" err="1"/>
              <a:t>chuyển</a:t>
            </a:r>
            <a:r>
              <a:rPr lang="en-US"/>
              <a:t> </a:t>
            </a:r>
            <a:r>
              <a:rPr lang="en-US" err="1"/>
              <a:t>đổi</a:t>
            </a:r>
            <a:r>
              <a:rPr lang="en-US"/>
              <a:t> </a:t>
            </a:r>
            <a:r>
              <a:rPr lang="en-US" err="1"/>
              <a:t>trạng</a:t>
            </a:r>
            <a:r>
              <a:rPr lang="en-US"/>
              <a:t> </a:t>
            </a:r>
            <a:r>
              <a:rPr lang="en-US" err="1"/>
              <a:t>thái</a:t>
            </a:r>
            <a:r>
              <a:rPr lang="en-US"/>
              <a:t> P</a:t>
            </a:r>
          </a:p>
          <a:p>
            <a:pPr marL="0" lvl="0" indent="0" algn="l" rtl="0">
              <a:spcBef>
                <a:spcPts val="0"/>
              </a:spcBef>
              <a:spcAft>
                <a:spcPts val="0"/>
              </a:spcAft>
              <a:buNone/>
            </a:pPr>
            <a:endParaRPr lang="en-US"/>
          </a:p>
          <a:p>
            <a:pPr marL="0" lvl="0" indent="0" algn="l" rtl="0">
              <a:spcBef>
                <a:spcPts val="0"/>
              </a:spcBef>
              <a:spcAft>
                <a:spcPts val="0"/>
              </a:spcAft>
              <a:buNone/>
            </a:pPr>
            <a:r>
              <a:rPr lang="en-US" err="1"/>
              <a:t>Nếu</a:t>
            </a:r>
            <a:r>
              <a:rPr lang="en-US"/>
              <a:t> ta </a:t>
            </a:r>
            <a:r>
              <a:rPr lang="en-US" err="1"/>
              <a:t>cần</a:t>
            </a:r>
            <a:r>
              <a:rPr lang="en-US"/>
              <a:t> </a:t>
            </a:r>
            <a:r>
              <a:rPr lang="en-US" err="1"/>
              <a:t>chuyển</a:t>
            </a:r>
            <a:r>
              <a:rPr lang="en-US"/>
              <a:t> </a:t>
            </a:r>
            <a:r>
              <a:rPr lang="en-US" err="1"/>
              <a:t>đổi</a:t>
            </a:r>
            <a:r>
              <a:rPr lang="en-US"/>
              <a:t> qua </a:t>
            </a:r>
            <a:r>
              <a:rPr lang="en-US" err="1"/>
              <a:t>hai</a:t>
            </a:r>
            <a:r>
              <a:rPr lang="en-US"/>
              <a:t> </a:t>
            </a:r>
            <a:r>
              <a:rPr lang="en-US" err="1"/>
              <a:t>bước</a:t>
            </a:r>
            <a:r>
              <a:rPr lang="en-US"/>
              <a:t>, ta </a:t>
            </a:r>
            <a:r>
              <a:rPr lang="en-US" err="1"/>
              <a:t>thực</a:t>
            </a:r>
            <a:r>
              <a:rPr lang="en-US"/>
              <a:t> </a:t>
            </a:r>
            <a:r>
              <a:rPr lang="en-US" err="1"/>
              <a:t>hiện</a:t>
            </a:r>
            <a:r>
              <a:rPr lang="en-US"/>
              <a:t> </a:t>
            </a:r>
            <a:r>
              <a:rPr lang="en-US" err="1"/>
              <a:t>nhân</a:t>
            </a:r>
            <a:r>
              <a:rPr lang="en-US"/>
              <a:t> ma </a:t>
            </a:r>
            <a:r>
              <a:rPr lang="en-US" err="1"/>
              <a:t>trận</a:t>
            </a:r>
            <a:r>
              <a:rPr lang="en-US"/>
              <a:t> </a:t>
            </a:r>
            <a:r>
              <a:rPr lang="en-US" err="1"/>
              <a:t>như</a:t>
            </a:r>
            <a:r>
              <a:rPr lang="en-US"/>
              <a:t> </a:t>
            </a:r>
            <a:r>
              <a:rPr lang="en-US" err="1"/>
              <a:t>trên</a:t>
            </a:r>
            <a:r>
              <a:rPr lang="en-US"/>
              <a:t> slide </a:t>
            </a:r>
            <a:r>
              <a:rPr lang="en-US" err="1"/>
              <a:t>để</a:t>
            </a:r>
            <a:r>
              <a:rPr lang="en-US"/>
              <a:t> </a:t>
            </a:r>
            <a:r>
              <a:rPr lang="en-US" err="1"/>
              <a:t>tính</a:t>
            </a:r>
            <a:r>
              <a:rPr lang="en-US"/>
              <a:t> </a:t>
            </a:r>
            <a:r>
              <a:rPr lang="en-US" err="1"/>
              <a:t>xác</a:t>
            </a:r>
            <a:r>
              <a:rPr lang="en-US"/>
              <a:t> </a:t>
            </a:r>
            <a:r>
              <a:rPr lang="en-US" err="1"/>
              <a:t>suất</a:t>
            </a:r>
            <a:r>
              <a:rPr lang="en-US"/>
              <a:t> </a:t>
            </a:r>
            <a:r>
              <a:rPr lang="en-US" err="1"/>
              <a:t>chuyển</a:t>
            </a:r>
            <a:r>
              <a:rPr lang="en-US"/>
              <a:t> </a:t>
            </a:r>
            <a:r>
              <a:rPr lang="en-US" err="1"/>
              <a:t>đổi</a:t>
            </a:r>
            <a:r>
              <a:rPr lang="en-US"/>
              <a:t> </a:t>
            </a:r>
            <a:r>
              <a:rPr lang="en-US" err="1"/>
              <a:t>sau</a:t>
            </a:r>
            <a:r>
              <a:rPr lang="en-US"/>
              <a:t> 2 </a:t>
            </a:r>
            <a:r>
              <a:rPr lang="en-US" err="1"/>
              <a:t>bước</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err="1"/>
              <a:t>Ứng</a:t>
            </a:r>
            <a:r>
              <a:rPr lang="en-US"/>
              <a:t> </a:t>
            </a:r>
            <a:r>
              <a:rPr lang="en-US" err="1"/>
              <a:t>dụng</a:t>
            </a:r>
            <a:r>
              <a:rPr lang="en-US"/>
              <a:t> </a:t>
            </a:r>
            <a:r>
              <a:rPr lang="en-US" err="1"/>
              <a:t>chuỗi</a:t>
            </a:r>
            <a:r>
              <a:rPr lang="en-US"/>
              <a:t> </a:t>
            </a:r>
            <a:r>
              <a:rPr lang="en-US" err="1"/>
              <a:t>markov</a:t>
            </a:r>
            <a:r>
              <a:rPr lang="en-US"/>
              <a:t> </a:t>
            </a:r>
            <a:r>
              <a:rPr lang="en-US" err="1"/>
              <a:t>này</a:t>
            </a:r>
            <a:r>
              <a:rPr lang="en-US"/>
              <a:t> ta </a:t>
            </a:r>
            <a:r>
              <a:rPr lang="en-US" err="1"/>
              <a:t>có</a:t>
            </a:r>
            <a:r>
              <a:rPr lang="en-US"/>
              <a:t> </a:t>
            </a:r>
            <a:r>
              <a:rPr lang="en-US" err="1"/>
              <a:t>thể</a:t>
            </a:r>
            <a:r>
              <a:rPr lang="en-US"/>
              <a:t> </a:t>
            </a:r>
            <a:r>
              <a:rPr lang="en-US" err="1"/>
              <a:t>thực</a:t>
            </a:r>
            <a:r>
              <a:rPr lang="en-US"/>
              <a:t> </a:t>
            </a:r>
            <a:r>
              <a:rPr lang="en-US" err="1"/>
              <a:t>hiện</a:t>
            </a:r>
            <a:r>
              <a:rPr lang="en-US"/>
              <a:t> </a:t>
            </a:r>
            <a:r>
              <a:rPr lang="en-US" err="1"/>
              <a:t>tính</a:t>
            </a:r>
            <a:r>
              <a:rPr lang="en-US"/>
              <a:t> </a:t>
            </a:r>
            <a:r>
              <a:rPr lang="en-US" err="1"/>
              <a:t>toán</a:t>
            </a:r>
            <a:r>
              <a:rPr lang="en-US"/>
              <a:t> </a:t>
            </a:r>
            <a:r>
              <a:rPr lang="en-US" err="1"/>
              <a:t>tương</a:t>
            </a:r>
            <a:r>
              <a:rPr lang="en-US"/>
              <a:t> </a:t>
            </a:r>
            <a:r>
              <a:rPr lang="en-US" err="1"/>
              <a:t>tự</a:t>
            </a:r>
            <a:r>
              <a:rPr lang="en-US"/>
              <a:t> </a:t>
            </a:r>
            <a:r>
              <a:rPr lang="en-US" err="1"/>
              <a:t>trong</a:t>
            </a:r>
            <a:r>
              <a:rPr lang="en-US"/>
              <a:t> </a:t>
            </a:r>
            <a:r>
              <a:rPr lang="en-US" err="1"/>
              <a:t>các</a:t>
            </a:r>
            <a:r>
              <a:rPr lang="en-US"/>
              <a:t> </a:t>
            </a:r>
            <a:r>
              <a:rPr lang="en-US" err="1"/>
              <a:t>quá</a:t>
            </a:r>
            <a:r>
              <a:rPr lang="en-US"/>
              <a:t> </a:t>
            </a:r>
            <a:r>
              <a:rPr lang="en-US" err="1"/>
              <a:t>trình</a:t>
            </a:r>
            <a:r>
              <a:rPr lang="en-US"/>
              <a:t> </a:t>
            </a:r>
            <a:r>
              <a:rPr lang="en-US" err="1"/>
              <a:t>khuếch</a:t>
            </a:r>
            <a:r>
              <a:rPr lang="en-US"/>
              <a:t> </a:t>
            </a:r>
            <a:r>
              <a:rPr lang="en-US" err="1"/>
              <a:t>tán</a:t>
            </a:r>
            <a:r>
              <a:rPr lang="en-US"/>
              <a:t> </a:t>
            </a:r>
            <a:r>
              <a:rPr lang="en-US" err="1"/>
              <a:t>đã</a:t>
            </a:r>
            <a:r>
              <a:rPr lang="en-US"/>
              <a:t> </a:t>
            </a:r>
            <a:r>
              <a:rPr lang="en-US" err="1"/>
              <a:t>nói</a:t>
            </a:r>
            <a:r>
              <a:rPr lang="en-US"/>
              <a:t> </a:t>
            </a:r>
            <a:r>
              <a:rPr lang="en-US" err="1"/>
              <a:t>ở</a:t>
            </a:r>
            <a:r>
              <a:rPr lang="en-US"/>
              <a:t> trên</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https://</a:t>
            </a:r>
            <a:r>
              <a:rPr lang="en-US" err="1"/>
              <a:t>jonathan-hui.medium.com</a:t>
            </a:r>
            <a:r>
              <a:rPr lang="en-US"/>
              <a:t>/machine-learning-hidden-markov-model-hmm-31660d217a61</a:t>
            </a:r>
          </a:p>
          <a:p>
            <a:pPr marL="0" lvl="0" indent="0" algn="l" rtl="0">
              <a:spcBef>
                <a:spcPts val="0"/>
              </a:spcBef>
              <a:spcAft>
                <a:spcPts val="0"/>
              </a:spcAft>
              <a:buNone/>
            </a:pPr>
            <a:r>
              <a:rPr lang="en-US"/>
              <a:t>https://</a:t>
            </a:r>
            <a:r>
              <a:rPr lang="en-US" err="1"/>
              <a:t>brilliant.org</a:t>
            </a:r>
            <a:r>
              <a:rPr lang="en-US"/>
              <a:t>/wiki/</a:t>
            </a:r>
            <a:r>
              <a:rPr lang="en-US" err="1"/>
              <a:t>markov</a:t>
            </a:r>
            <a:r>
              <a:rPr lang="en-US"/>
              <a:t>-chains/</a:t>
            </a:r>
          </a:p>
        </p:txBody>
      </p:sp>
    </p:spTree>
    <p:extLst>
      <p:ext uri="{BB962C8B-B14F-4D97-AF65-F5344CB8AC3E}">
        <p14:creationId xmlns:p14="http://schemas.microsoft.com/office/powerpoint/2010/main" val="174142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defRPr/>
            </a:pPr>
            <a:r>
              <a:rPr lang="en-US"/>
              <a:t>DAAM </a:t>
            </a:r>
            <a:r>
              <a:rPr lang="en-US" err="1"/>
              <a:t>sẽ</a:t>
            </a:r>
            <a:r>
              <a:rPr lang="en-US"/>
              <a:t> </a:t>
            </a:r>
            <a:r>
              <a:rPr lang="en-US" err="1"/>
              <a:t>trả</a:t>
            </a:r>
            <a:r>
              <a:rPr lang="en-US"/>
              <a:t> </a:t>
            </a:r>
            <a:r>
              <a:rPr lang="en-US" err="1"/>
              <a:t>lời</a:t>
            </a:r>
            <a:r>
              <a:rPr lang="en-US"/>
              <a:t> </a:t>
            </a:r>
            <a:r>
              <a:rPr lang="en-US" err="1"/>
              <a:t>cho</a:t>
            </a:r>
            <a:r>
              <a:rPr lang="en-US"/>
              <a:t> </a:t>
            </a:r>
            <a:r>
              <a:rPr lang="en-US" err="1"/>
              <a:t>câu</a:t>
            </a:r>
            <a:r>
              <a:rPr lang="en-US"/>
              <a:t> </a:t>
            </a:r>
            <a:r>
              <a:rPr lang="en-US" err="1"/>
              <a:t>hỏi</a:t>
            </a:r>
            <a:r>
              <a:rPr lang="en-US"/>
              <a:t>: "</a:t>
            </a:r>
            <a:r>
              <a:rPr lang="en-US" err="1"/>
              <a:t>Những</a:t>
            </a:r>
            <a:r>
              <a:rPr lang="en-US"/>
              <a:t> </a:t>
            </a:r>
            <a:r>
              <a:rPr lang="en-US" err="1"/>
              <a:t>từ</a:t>
            </a:r>
            <a:r>
              <a:rPr lang="en-US"/>
              <a:t> </a:t>
            </a:r>
            <a:r>
              <a:rPr lang="en-US" err="1"/>
              <a:t>trong</a:t>
            </a:r>
            <a:r>
              <a:rPr lang="en-US"/>
              <a:t> </a:t>
            </a:r>
            <a:r>
              <a:rPr lang="en-US" err="1"/>
              <a:t>văn</a:t>
            </a:r>
            <a:r>
              <a:rPr lang="en-US"/>
              <a:t> </a:t>
            </a:r>
            <a:r>
              <a:rPr lang="en-US" err="1"/>
              <a:t>bản</a:t>
            </a:r>
            <a:r>
              <a:rPr lang="en-US"/>
              <a:t> </a:t>
            </a:r>
            <a:r>
              <a:rPr lang="en-US" err="1"/>
              <a:t>ảnh</a:t>
            </a:r>
            <a:r>
              <a:rPr lang="en-US"/>
              <a:t> </a:t>
            </a:r>
            <a:r>
              <a:rPr lang="en-US" err="1"/>
              <a:t>hưởng</a:t>
            </a:r>
            <a:r>
              <a:rPr lang="en-US"/>
              <a:t> </a:t>
            </a:r>
            <a:r>
              <a:rPr lang="en-US" err="1"/>
              <a:t>như</a:t>
            </a:r>
            <a:r>
              <a:rPr lang="en-US"/>
              <a:t> </a:t>
            </a:r>
            <a:r>
              <a:rPr lang="en-US" err="1"/>
              <a:t>thế</a:t>
            </a:r>
            <a:r>
              <a:rPr lang="en-US"/>
              <a:t> </a:t>
            </a:r>
            <a:r>
              <a:rPr lang="en-US" err="1"/>
              <a:t>đến</a:t>
            </a:r>
            <a:r>
              <a:rPr lang="en-US"/>
              <a:t> </a:t>
            </a:r>
            <a:r>
              <a:rPr lang="en-US" err="1"/>
              <a:t>phần</a:t>
            </a:r>
            <a:r>
              <a:rPr lang="en-US"/>
              <a:t> </a:t>
            </a:r>
            <a:r>
              <a:rPr lang="en-US" err="1"/>
              <a:t>nào</a:t>
            </a:r>
            <a:r>
              <a:rPr lang="en-US"/>
              <a:t> </a:t>
            </a:r>
            <a:r>
              <a:rPr lang="en-US" err="1"/>
              <a:t>của</a:t>
            </a:r>
            <a:r>
              <a:rPr lang="en-US"/>
              <a:t> </a:t>
            </a:r>
            <a:r>
              <a:rPr lang="en-US" err="1"/>
              <a:t>hình</a:t>
            </a:r>
            <a:r>
              <a:rPr lang="en-US"/>
              <a:t> </a:t>
            </a:r>
            <a:r>
              <a:rPr lang="en-US" err="1"/>
              <a:t>ảnh</a:t>
            </a:r>
            <a:r>
              <a:rPr lang="en-US"/>
              <a:t> ?"</a:t>
            </a:r>
          </a:p>
          <a:p>
            <a:pPr>
              <a:buNone/>
              <a:defRPr/>
            </a:pPr>
            <a:r>
              <a:rPr lang="en-US"/>
              <a:t>Thường ta </a:t>
            </a:r>
            <a:r>
              <a:rPr lang="en-US" err="1"/>
              <a:t>sẽ</a:t>
            </a:r>
            <a:r>
              <a:rPr lang="en-US"/>
              <a:t> </a:t>
            </a:r>
            <a:r>
              <a:rPr lang="en-US" err="1"/>
              <a:t>sử</a:t>
            </a:r>
            <a:r>
              <a:rPr lang="en-US"/>
              <a:t> </a:t>
            </a:r>
            <a:r>
              <a:rPr lang="en-US" err="1"/>
              <a:t>dụng</a:t>
            </a:r>
            <a:r>
              <a:rPr lang="en-US"/>
              <a:t> </a:t>
            </a:r>
            <a:r>
              <a:rPr lang="en-US" err="1"/>
              <a:t>các</a:t>
            </a:r>
            <a:r>
              <a:rPr lang="en-US"/>
              <a:t> </a:t>
            </a:r>
            <a:r>
              <a:rPr lang="en-US" err="1"/>
              <a:t>phương</a:t>
            </a:r>
            <a:r>
              <a:rPr lang="en-US"/>
              <a:t> </a:t>
            </a:r>
            <a:r>
              <a:rPr lang="en-US" err="1"/>
              <a:t>pháp</a:t>
            </a:r>
            <a:r>
              <a:rPr lang="en-US"/>
              <a:t> </a:t>
            </a:r>
            <a:r>
              <a:rPr lang="en-US" err="1"/>
              <a:t>đạo</a:t>
            </a:r>
            <a:r>
              <a:rPr lang="en-US"/>
              <a:t> </a:t>
            </a:r>
            <a:r>
              <a:rPr lang="en-US" err="1"/>
              <a:t>hàm</a:t>
            </a:r>
            <a:r>
              <a:rPr lang="en-US"/>
              <a:t> </a:t>
            </a:r>
            <a:r>
              <a:rPr lang="en-US" err="1"/>
              <a:t>trong</a:t>
            </a:r>
            <a:r>
              <a:rPr lang="en-US"/>
              <a:t> </a:t>
            </a:r>
            <a:r>
              <a:rPr lang="en-US" err="1"/>
              <a:t>quá</a:t>
            </a:r>
            <a:r>
              <a:rPr lang="en-US"/>
              <a:t> </a:t>
            </a:r>
            <a:r>
              <a:rPr lang="en-US" err="1"/>
              <a:t>trình</a:t>
            </a:r>
            <a:r>
              <a:rPr lang="en-US"/>
              <a:t> </a:t>
            </a:r>
            <a:r>
              <a:rPr lang="en-US" err="1"/>
              <a:t>lan</a:t>
            </a:r>
            <a:r>
              <a:rPr lang="en-US"/>
              <a:t> </a:t>
            </a:r>
            <a:r>
              <a:rPr lang="en-US" err="1"/>
              <a:t>truyền</a:t>
            </a:r>
            <a:r>
              <a:rPr lang="en-US"/>
              <a:t> </a:t>
            </a:r>
            <a:r>
              <a:rPr lang="en-US" err="1"/>
              <a:t>ngược</a:t>
            </a:r>
            <a:r>
              <a:rPr lang="en-US"/>
              <a:t>. Tuy </a:t>
            </a:r>
            <a:r>
              <a:rPr lang="en-US" err="1"/>
              <a:t>nhiên</a:t>
            </a:r>
            <a:r>
              <a:rPr lang="en-US"/>
              <a:t>, </a:t>
            </a:r>
            <a:r>
              <a:rPr lang="en-US" err="1"/>
              <a:t>nhược</a:t>
            </a:r>
            <a:r>
              <a:rPr lang="en-US"/>
              <a:t> </a:t>
            </a:r>
            <a:r>
              <a:rPr lang="en-US" err="1"/>
              <a:t>điểm</a:t>
            </a:r>
            <a:r>
              <a:rPr lang="en-US"/>
              <a:t> </a:t>
            </a:r>
            <a:r>
              <a:rPr lang="en-US" err="1"/>
              <a:t>là</a:t>
            </a:r>
            <a:r>
              <a:rPr lang="en-US"/>
              <a:t> </a:t>
            </a:r>
            <a:r>
              <a:rPr lang="en-US" err="1"/>
              <a:t>độ</a:t>
            </a:r>
            <a:r>
              <a:rPr lang="en-US"/>
              <a:t> </a:t>
            </a:r>
            <a:r>
              <a:rPr lang="en-US" err="1"/>
              <a:t>chính</a:t>
            </a:r>
            <a:r>
              <a:rPr lang="en-US"/>
              <a:t> </a:t>
            </a:r>
            <a:r>
              <a:rPr lang="en-US" err="1"/>
              <a:t>xác</a:t>
            </a:r>
            <a:r>
              <a:rPr lang="en-US"/>
              <a:t> </a:t>
            </a:r>
            <a:r>
              <a:rPr lang="en-US" err="1"/>
              <a:t>còn</a:t>
            </a:r>
            <a:r>
              <a:rPr lang="en-US"/>
              <a:t> </a:t>
            </a:r>
            <a:r>
              <a:rPr lang="en-US" err="1"/>
              <a:t>chưa</a:t>
            </a:r>
            <a:r>
              <a:rPr lang="en-US"/>
              <a:t> </a:t>
            </a:r>
            <a:r>
              <a:rPr lang="en-US" err="1"/>
              <a:t>được</a:t>
            </a:r>
            <a:r>
              <a:rPr lang="en-US"/>
              <a:t> </a:t>
            </a:r>
            <a:r>
              <a:rPr lang="en-US" err="1"/>
              <a:t>ổn</a:t>
            </a:r>
            <a:r>
              <a:rPr lang="en-US"/>
              <a:t> </a:t>
            </a:r>
            <a:r>
              <a:rPr lang="en-US" err="1"/>
              <a:t>định</a:t>
            </a:r>
            <a:r>
              <a:rPr lang="en-US"/>
              <a:t> </a:t>
            </a:r>
            <a:r>
              <a:rPr lang="en-US" err="1"/>
              <a:t>vì</a:t>
            </a:r>
            <a:r>
              <a:rPr lang="en-US"/>
              <a:t> </a:t>
            </a:r>
            <a:r>
              <a:rPr lang="en-US" err="1"/>
              <a:t>có</a:t>
            </a:r>
            <a:r>
              <a:rPr lang="en-US"/>
              <a:t> </a:t>
            </a:r>
            <a:r>
              <a:rPr lang="en-US" err="1"/>
              <a:t>thể</a:t>
            </a:r>
            <a:r>
              <a:rPr lang="en-US"/>
              <a:t> </a:t>
            </a:r>
            <a:r>
              <a:rPr lang="en-US" err="1"/>
              <a:t>bởi</a:t>
            </a:r>
            <a:r>
              <a:rPr lang="en-US"/>
              <a:t> </a:t>
            </a:r>
            <a:r>
              <a:rPr lang="en-US" err="1"/>
              <a:t>ảnh</a:t>
            </a:r>
            <a:r>
              <a:rPr lang="en-US"/>
              <a:t> </a:t>
            </a:r>
            <a:r>
              <a:rPr lang="en-US" err="1"/>
              <a:t>hưởng</a:t>
            </a:r>
            <a:r>
              <a:rPr lang="en-US"/>
              <a:t> </a:t>
            </a:r>
            <a:r>
              <a:rPr lang="en-US" err="1"/>
              <a:t>bởi</a:t>
            </a:r>
            <a:r>
              <a:rPr lang="en-US"/>
              <a:t> </a:t>
            </a:r>
            <a:r>
              <a:rPr lang="en-US" err="1"/>
              <a:t>các</a:t>
            </a:r>
            <a:r>
              <a:rPr lang="en-US"/>
              <a:t> </a:t>
            </a:r>
            <a:r>
              <a:rPr lang="en-US" err="1"/>
              <a:t>nhiễu</a:t>
            </a:r>
            <a:r>
              <a:rPr lang="en-US"/>
              <a:t>. </a:t>
            </a:r>
          </a:p>
          <a:p>
            <a:pPr>
              <a:buNone/>
              <a:defRPr/>
            </a:pPr>
            <a:r>
              <a:rPr lang="en-US"/>
              <a:t> </a:t>
            </a:r>
          </a:p>
          <a:p>
            <a:pPr>
              <a:buNone/>
              <a:defRPr/>
            </a:pPr>
            <a:r>
              <a:rPr lang="en-US"/>
              <a:t>Thay </a:t>
            </a:r>
            <a:r>
              <a:rPr lang="en-US" err="1"/>
              <a:t>vào</a:t>
            </a:r>
            <a:r>
              <a:rPr lang="en-US"/>
              <a:t> </a:t>
            </a:r>
            <a:r>
              <a:rPr lang="en-US" err="1"/>
              <a:t>đó</a:t>
            </a:r>
            <a:r>
              <a:rPr lang="en-US"/>
              <a:t> DAAM </a:t>
            </a:r>
            <a:r>
              <a:rPr lang="en-US" err="1"/>
              <a:t>sẽ</a:t>
            </a:r>
            <a:r>
              <a:rPr lang="en-US"/>
              <a:t> </a:t>
            </a:r>
            <a:r>
              <a:rPr lang="en-US" err="1"/>
              <a:t>cải</a:t>
            </a:r>
            <a:r>
              <a:rPr lang="en-US"/>
              <a:t> </a:t>
            </a:r>
            <a:r>
              <a:rPr lang="en-US" err="1"/>
              <a:t>tiế</a:t>
            </a:r>
            <a:r>
              <a:rPr lang="en-US"/>
              <a:t> </a:t>
            </a:r>
            <a:r>
              <a:rPr lang="en-US" err="1"/>
              <a:t>bằng</a:t>
            </a:r>
            <a:r>
              <a:rPr lang="en-US"/>
              <a:t> </a:t>
            </a:r>
            <a:r>
              <a:rPr lang="en-US" err="1"/>
              <a:t>việc</a:t>
            </a:r>
            <a:r>
              <a:rPr lang="en-US"/>
              <a:t> </a:t>
            </a:r>
            <a:r>
              <a:rPr lang="en-US" err="1"/>
              <a:t>sử</a:t>
            </a:r>
            <a:r>
              <a:rPr lang="en-US"/>
              <a:t> </a:t>
            </a:r>
            <a:r>
              <a:rPr lang="en-US" err="1"/>
              <a:t>dụng</a:t>
            </a:r>
            <a:r>
              <a:rPr lang="en-US"/>
              <a:t> ý </a:t>
            </a:r>
            <a:r>
              <a:rPr lang="en-US" err="1"/>
              <a:t>tưởng</a:t>
            </a:r>
            <a:r>
              <a:rPr lang="en-US"/>
              <a:t> </a:t>
            </a:r>
            <a:r>
              <a:rPr lang="en-US" err="1"/>
              <a:t>của</a:t>
            </a:r>
            <a:r>
              <a:rPr lang="en-US"/>
              <a:t> NLP </a:t>
            </a:r>
            <a:r>
              <a:rPr lang="en-US" err="1"/>
              <a:t>để</a:t>
            </a:r>
            <a:r>
              <a:rPr lang="en-US"/>
              <a:t> </a:t>
            </a:r>
            <a:r>
              <a:rPr lang="en-US" err="1"/>
              <a:t>tìm</a:t>
            </a:r>
            <a:r>
              <a:rPr lang="en-US"/>
              <a:t> </a:t>
            </a:r>
            <a:r>
              <a:rPr lang="en-US" err="1"/>
              <a:t>ra</a:t>
            </a:r>
            <a:r>
              <a:rPr lang="en-US"/>
              <a:t> </a:t>
            </a:r>
            <a:r>
              <a:rPr lang="en-US" err="1"/>
              <a:t>các</a:t>
            </a:r>
            <a:r>
              <a:rPr lang="en-US"/>
              <a:t> </a:t>
            </a:r>
            <a:r>
              <a:rPr lang="en-US" err="1"/>
              <a:t>thuộc</a:t>
            </a:r>
            <a:r>
              <a:rPr lang="en-US"/>
              <a:t> </a:t>
            </a:r>
            <a:r>
              <a:rPr lang="en-US" err="1"/>
              <a:t>tính</a:t>
            </a:r>
            <a:r>
              <a:rPr lang="en-US"/>
              <a:t> </a:t>
            </a:r>
            <a:r>
              <a:rPr lang="en-US" err="1"/>
              <a:t>quan</a:t>
            </a:r>
            <a:r>
              <a:rPr lang="en-US"/>
              <a:t> </a:t>
            </a:r>
            <a:r>
              <a:rPr lang="en-US" err="1"/>
              <a:t>trọng</a:t>
            </a:r>
            <a:r>
              <a:rPr lang="en-US"/>
              <a:t> </a:t>
            </a:r>
            <a:r>
              <a:rPr lang="en-US" err="1"/>
              <a:t>trong</a:t>
            </a:r>
            <a:r>
              <a:rPr lang="en-US"/>
              <a:t> </a:t>
            </a:r>
            <a:r>
              <a:rPr lang="en-US" err="1"/>
              <a:t>từ</a:t>
            </a:r>
            <a:r>
              <a:rPr lang="en-US"/>
              <a:t> </a:t>
            </a:r>
            <a:r>
              <a:rPr lang="en-US" err="1"/>
              <a:t>vựng</a:t>
            </a:r>
            <a:r>
              <a:rPr lang="en-US"/>
              <a:t> </a:t>
            </a:r>
            <a:r>
              <a:rPr lang="en-US" err="1"/>
              <a:t>dựa</a:t>
            </a:r>
            <a:r>
              <a:rPr lang="en-US"/>
              <a:t> </a:t>
            </a:r>
            <a:r>
              <a:rPr lang="en-US" err="1"/>
              <a:t>trên</a:t>
            </a:r>
            <a:r>
              <a:rPr lang="en-US"/>
              <a:t> </a:t>
            </a:r>
            <a:r>
              <a:rPr lang="en-US" err="1"/>
              <a:t>sự</a:t>
            </a:r>
            <a:r>
              <a:rPr lang="en-US"/>
              <a:t> </a:t>
            </a:r>
            <a:r>
              <a:rPr lang="en-US" err="1"/>
              <a:t>phân</a:t>
            </a:r>
            <a:r>
              <a:rPr lang="en-US"/>
              <a:t> </a:t>
            </a:r>
            <a:r>
              <a:rPr lang="en-US" err="1"/>
              <a:t>bố</a:t>
            </a:r>
            <a:r>
              <a:rPr lang="en-US"/>
              <a:t> </a:t>
            </a:r>
            <a:r>
              <a:rPr lang="en-US" err="1"/>
              <a:t>của</a:t>
            </a:r>
            <a:r>
              <a:rPr lang="en-US"/>
              <a:t> </a:t>
            </a:r>
            <a:r>
              <a:rPr lang="en-US" err="1"/>
              <a:t>từ</a:t>
            </a:r>
            <a:r>
              <a:rPr lang="en-US"/>
              <a:t> </a:t>
            </a:r>
            <a:r>
              <a:rPr lang="en-US" err="1"/>
              <a:t>trong</a:t>
            </a:r>
            <a:r>
              <a:rPr lang="en-US"/>
              <a:t> </a:t>
            </a:r>
            <a:r>
              <a:rPr lang="en-US" err="1"/>
              <a:t>văn</a:t>
            </a:r>
            <a:r>
              <a:rPr lang="en-US"/>
              <a:t> </a:t>
            </a:r>
            <a:r>
              <a:rPr lang="en-US" err="1"/>
              <a:t>bản</a:t>
            </a:r>
            <a:r>
              <a:rPr lang="en-US"/>
              <a:t>. </a:t>
            </a:r>
          </a:p>
          <a:p>
            <a:pPr>
              <a:buNone/>
              <a:defRPr/>
            </a:pPr>
            <a:r>
              <a:rPr lang="en-US"/>
              <a:t>- </a:t>
            </a:r>
            <a:r>
              <a:rPr lang="en-US" err="1"/>
              <a:t>Đầu</a:t>
            </a:r>
            <a:r>
              <a:rPr lang="en-US"/>
              <a:t> </a:t>
            </a:r>
            <a:r>
              <a:rPr lang="en-US" err="1"/>
              <a:t>tiên</a:t>
            </a:r>
            <a:r>
              <a:rPr lang="en-US"/>
              <a:t> </a:t>
            </a:r>
            <a:r>
              <a:rPr lang="en-US" err="1"/>
              <a:t>phải</a:t>
            </a:r>
            <a:r>
              <a:rPr lang="en-US"/>
              <a:t> </a:t>
            </a:r>
            <a:r>
              <a:rPr lang="en-US" err="1"/>
              <a:t>nói</a:t>
            </a:r>
            <a:r>
              <a:rPr lang="en-US"/>
              <a:t> </a:t>
            </a:r>
            <a:r>
              <a:rPr lang="en-US" err="1"/>
              <a:t>đến</a:t>
            </a:r>
            <a:r>
              <a:rPr lang="en-US"/>
              <a:t> DAAM </a:t>
            </a:r>
            <a:r>
              <a:rPr lang="en-US" err="1"/>
              <a:t>sử</a:t>
            </a:r>
            <a:r>
              <a:rPr lang="en-US"/>
              <a:t> </a:t>
            </a:r>
            <a:r>
              <a:rPr lang="en-US" err="1"/>
              <a:t>dụng</a:t>
            </a:r>
            <a:r>
              <a:rPr lang="en-US"/>
              <a:t> </a:t>
            </a:r>
            <a:r>
              <a:rPr lang="en-US" err="1"/>
              <a:t>mạng</a:t>
            </a:r>
            <a:r>
              <a:rPr lang="en-US"/>
              <a:t> </a:t>
            </a:r>
            <a:r>
              <a:rPr lang="en-US" err="1"/>
              <a:t>Unet</a:t>
            </a:r>
            <a:r>
              <a:rPr lang="en-US"/>
              <a:t> </a:t>
            </a:r>
            <a:r>
              <a:rPr lang="en-US" err="1"/>
              <a:t>với</a:t>
            </a:r>
            <a:r>
              <a:rPr lang="en-US"/>
              <a:t> </a:t>
            </a:r>
            <a:r>
              <a:rPr lang="en-US" err="1"/>
              <a:t>các</a:t>
            </a:r>
            <a:r>
              <a:rPr lang="en-US"/>
              <a:t> </a:t>
            </a:r>
            <a:r>
              <a:rPr lang="en-US" err="1"/>
              <a:t>điểm</a:t>
            </a:r>
            <a:r>
              <a:rPr lang="en-US"/>
              <a:t> </a:t>
            </a:r>
            <a:r>
              <a:rPr lang="en-US" err="1"/>
              <a:t>ưu</a:t>
            </a:r>
            <a:r>
              <a:rPr lang="en-US"/>
              <a:t> </a:t>
            </a:r>
            <a:r>
              <a:rPr lang="en-US" err="1"/>
              <a:t>việt</a:t>
            </a:r>
            <a:r>
              <a:rPr lang="en-US"/>
              <a:t> </a:t>
            </a:r>
            <a:r>
              <a:rPr lang="en-US" err="1"/>
              <a:t>về</a:t>
            </a:r>
            <a:r>
              <a:rPr lang="en-US"/>
              <a:t> </a:t>
            </a:r>
            <a:r>
              <a:rPr lang="en-US" err="1"/>
              <a:t>phân</a:t>
            </a:r>
            <a:r>
              <a:rPr lang="en-US"/>
              <a:t> </a:t>
            </a:r>
            <a:r>
              <a:rPr lang="en-US" err="1"/>
              <a:t>đoạn</a:t>
            </a:r>
            <a:r>
              <a:rPr lang="en-US"/>
              <a:t> </a:t>
            </a:r>
            <a:r>
              <a:rPr lang="en-US" err="1"/>
              <a:t>hình</a:t>
            </a:r>
            <a:r>
              <a:rPr lang="en-US"/>
              <a:t> </a:t>
            </a:r>
            <a:r>
              <a:rPr lang="en-US" err="1"/>
              <a:t>ảnh</a:t>
            </a:r>
            <a:r>
              <a:rPr lang="en-US"/>
              <a:t> </a:t>
            </a:r>
            <a:r>
              <a:rPr lang="en-US" err="1"/>
              <a:t>tốt</a:t>
            </a:r>
            <a:r>
              <a:rPr lang="en-US"/>
              <a:t> </a:t>
            </a:r>
            <a:r>
              <a:rPr lang="en-US" err="1"/>
              <a:t>và</a:t>
            </a:r>
            <a:r>
              <a:rPr lang="en-US"/>
              <a:t> </a:t>
            </a:r>
            <a:r>
              <a:rPr lang="en-US" err="1"/>
              <a:t>kết</a:t>
            </a:r>
            <a:r>
              <a:rPr lang="en-US"/>
              <a:t> </a:t>
            </a:r>
            <a:r>
              <a:rPr lang="en-US" err="1"/>
              <a:t>quả</a:t>
            </a:r>
            <a:r>
              <a:rPr lang="en-US"/>
              <a:t> </a:t>
            </a:r>
            <a:r>
              <a:rPr lang="en-US" err="1"/>
              <a:t>cho</a:t>
            </a:r>
            <a:r>
              <a:rPr lang="en-US"/>
              <a:t> </a:t>
            </a:r>
            <a:r>
              <a:rPr lang="en-US" err="1"/>
              <a:t>ra</a:t>
            </a:r>
            <a:r>
              <a:rPr lang="en-US"/>
              <a:t> </a:t>
            </a:r>
            <a:r>
              <a:rPr lang="en-US" err="1"/>
              <a:t>cuối</a:t>
            </a:r>
            <a:r>
              <a:rPr lang="en-US"/>
              <a:t> </a:t>
            </a:r>
            <a:r>
              <a:rPr lang="en-US" err="1"/>
              <a:t>cùng</a:t>
            </a:r>
            <a:r>
              <a:rPr lang="en-US"/>
              <a:t> </a:t>
            </a:r>
            <a:r>
              <a:rPr lang="en-US" err="1"/>
              <a:t>sẽ</a:t>
            </a:r>
            <a:r>
              <a:rPr lang="en-US"/>
              <a:t> </a:t>
            </a:r>
            <a:r>
              <a:rPr lang="en-US" err="1"/>
              <a:t>được</a:t>
            </a:r>
            <a:r>
              <a:rPr lang="en-US"/>
              <a:t> </a:t>
            </a:r>
            <a:r>
              <a:rPr lang="en-US" err="1"/>
              <a:t>giữ</a:t>
            </a:r>
            <a:r>
              <a:rPr lang="en-US"/>
              <a:t> </a:t>
            </a:r>
            <a:r>
              <a:rPr lang="en-US" err="1"/>
              <a:t>lại</a:t>
            </a:r>
            <a:r>
              <a:rPr lang="en-US"/>
              <a:t> </a:t>
            </a:r>
            <a:r>
              <a:rPr lang="en-US" err="1"/>
              <a:t>kích</a:t>
            </a:r>
            <a:r>
              <a:rPr lang="en-US"/>
              <a:t> </a:t>
            </a:r>
            <a:r>
              <a:rPr lang="en-US" err="1"/>
              <a:t>thước</a:t>
            </a:r>
            <a:r>
              <a:rPr lang="en-US"/>
              <a:t> ban </a:t>
            </a:r>
            <a:r>
              <a:rPr lang="en-US" err="1"/>
              <a:t>đầu</a:t>
            </a:r>
            <a:r>
              <a:rPr lang="en-US"/>
              <a:t> </a:t>
            </a:r>
            <a:r>
              <a:rPr lang="en-US" err="1"/>
              <a:t>của</a:t>
            </a:r>
            <a:r>
              <a:rPr lang="en-US"/>
              <a:t> input </a:t>
            </a:r>
            <a:r>
              <a:rPr lang="en-US" err="1"/>
              <a:t>đầu</a:t>
            </a:r>
            <a:r>
              <a:rPr lang="en-US"/>
              <a:t> </a:t>
            </a:r>
            <a:r>
              <a:rPr lang="en-US" err="1"/>
              <a:t>vào</a:t>
            </a:r>
          </a:p>
          <a:p>
            <a:pPr>
              <a:buNone/>
              <a:defRPr/>
            </a:pPr>
            <a:r>
              <a:rPr lang="en-US"/>
              <a:t>- Tuy </a:t>
            </a:r>
            <a:r>
              <a:rPr lang="en-US" err="1"/>
              <a:t>nhiên</a:t>
            </a:r>
            <a:r>
              <a:rPr lang="en-US"/>
              <a:t>, </a:t>
            </a:r>
            <a:r>
              <a:rPr lang="en-US" err="1"/>
              <a:t>các</a:t>
            </a:r>
            <a:r>
              <a:rPr lang="en-US"/>
              <a:t> </a:t>
            </a:r>
            <a:r>
              <a:rPr lang="en-US" err="1"/>
              <a:t>lớp</a:t>
            </a:r>
            <a:r>
              <a:rPr lang="en-US"/>
              <a:t> </a:t>
            </a:r>
            <a:r>
              <a:rPr lang="en-US" err="1"/>
              <a:t>các</a:t>
            </a:r>
            <a:r>
              <a:rPr lang="en-US"/>
              <a:t> </a:t>
            </a:r>
            <a:r>
              <a:rPr lang="en-US" err="1"/>
              <a:t>nhau</a:t>
            </a:r>
            <a:r>
              <a:rPr lang="en-US"/>
              <a:t> </a:t>
            </a:r>
            <a:r>
              <a:rPr lang="en-US" err="1"/>
              <a:t>sẽ</a:t>
            </a:r>
            <a:r>
              <a:rPr lang="en-US"/>
              <a:t> </a:t>
            </a:r>
            <a:r>
              <a:rPr lang="en-US" err="1"/>
              <a:t>sinh</a:t>
            </a:r>
            <a:r>
              <a:rPr lang="en-US"/>
              <a:t> </a:t>
            </a:r>
            <a:r>
              <a:rPr lang="en-US" err="1"/>
              <a:t>ra</a:t>
            </a:r>
            <a:r>
              <a:rPr lang="en-US"/>
              <a:t> </a:t>
            </a:r>
            <a:r>
              <a:rPr lang="en-US" err="1"/>
              <a:t>nhiều</a:t>
            </a:r>
            <a:r>
              <a:rPr lang="en-US"/>
              <a:t> </a:t>
            </a:r>
            <a:r>
              <a:rPr lang="en-US" err="1"/>
              <a:t>bản</a:t>
            </a:r>
            <a:r>
              <a:rPr lang="en-US"/>
              <a:t> </a:t>
            </a:r>
            <a:r>
              <a:rPr lang="en-US" err="1"/>
              <a:t>đồ</a:t>
            </a:r>
            <a:r>
              <a:rPr lang="en-US"/>
              <a:t> </a:t>
            </a:r>
            <a:r>
              <a:rPr lang="en-US" err="1"/>
              <a:t>nhiệt</a:t>
            </a:r>
            <a:r>
              <a:rPr lang="en-US"/>
              <a:t> </a:t>
            </a:r>
            <a:r>
              <a:rPr lang="en-US" err="1"/>
              <a:t>với</a:t>
            </a:r>
            <a:r>
              <a:rPr lang="en-US"/>
              <a:t> </a:t>
            </a:r>
            <a:r>
              <a:rPr lang="en-US" err="1"/>
              <a:t>các</a:t>
            </a:r>
            <a:r>
              <a:rPr lang="en-US"/>
              <a:t> </a:t>
            </a:r>
            <a:r>
              <a:rPr lang="en-US" err="1"/>
              <a:t>tỷ</a:t>
            </a:r>
            <a:r>
              <a:rPr lang="en-US"/>
              <a:t> </a:t>
            </a:r>
            <a:r>
              <a:rPr lang="en-US" err="1"/>
              <a:t>lệ</a:t>
            </a:r>
            <a:r>
              <a:rPr lang="en-US"/>
              <a:t> </a:t>
            </a:r>
            <a:r>
              <a:rPr lang="en-US" err="1"/>
              <a:t>khác</a:t>
            </a:r>
            <a:r>
              <a:rPr lang="en-US"/>
              <a:t> </a:t>
            </a:r>
            <a:r>
              <a:rPr lang="en-US" err="1"/>
              <a:t>nhau</a:t>
            </a:r>
            <a:r>
              <a:rPr lang="en-US"/>
              <a:t> , </a:t>
            </a:r>
            <a:r>
              <a:rPr lang="en-US" err="1"/>
              <a:t>vì</a:t>
            </a:r>
            <a:r>
              <a:rPr lang="en-US"/>
              <a:t> </a:t>
            </a:r>
            <a:r>
              <a:rPr lang="en-US" err="1"/>
              <a:t>vậy</a:t>
            </a:r>
            <a:r>
              <a:rPr lang="en-US"/>
              <a:t> </a:t>
            </a:r>
            <a:r>
              <a:rPr lang="en-US" err="1"/>
              <a:t>chuẩn</a:t>
            </a:r>
            <a:r>
              <a:rPr lang="en-US"/>
              <a:t> </a:t>
            </a:r>
            <a:r>
              <a:rPr lang="en-US" err="1"/>
              <a:t>hóa</a:t>
            </a:r>
            <a:r>
              <a:rPr lang="en-US"/>
              <a:t> </a:t>
            </a:r>
            <a:r>
              <a:rPr lang="en-US" err="1"/>
              <a:t>nó</a:t>
            </a:r>
            <a:r>
              <a:rPr lang="en-US"/>
              <a:t> </a:t>
            </a:r>
            <a:r>
              <a:rPr lang="en-US" err="1"/>
              <a:t>về</a:t>
            </a:r>
            <a:r>
              <a:rPr lang="en-US"/>
              <a:t> </a:t>
            </a:r>
            <a:r>
              <a:rPr lang="en-US" err="1"/>
              <a:t>khoảng</a:t>
            </a:r>
            <a:r>
              <a:rPr lang="en-US"/>
              <a:t> [0,1] </a:t>
            </a:r>
          </a:p>
          <a:p>
            <a:pPr>
              <a:buNone/>
              <a:defRPr/>
            </a:pPr>
            <a:r>
              <a:rPr lang="en-US"/>
              <a:t>- Sau </a:t>
            </a:r>
            <a:r>
              <a:rPr lang="en-US" err="1"/>
              <a:t>sẽ</a:t>
            </a:r>
            <a:r>
              <a:rPr lang="en-US"/>
              <a:t> </a:t>
            </a:r>
            <a:r>
              <a:rPr lang="en-US" err="1"/>
              <a:t>sử</a:t>
            </a:r>
            <a:r>
              <a:rPr lang="en-US"/>
              <a:t> </a:t>
            </a:r>
            <a:r>
              <a:rPr lang="en-US" err="1"/>
              <a:t>dụng</a:t>
            </a:r>
            <a:r>
              <a:rPr lang="en-US"/>
              <a:t> </a:t>
            </a:r>
            <a:r>
              <a:rPr lang="en-US" err="1"/>
              <a:t>nôi</a:t>
            </a:r>
            <a:r>
              <a:rPr lang="en-US"/>
              <a:t> </a:t>
            </a:r>
            <a:r>
              <a:rPr lang="en-US" err="1"/>
              <a:t>suy</a:t>
            </a:r>
            <a:r>
              <a:rPr lang="en-US"/>
              <a:t> bicubic </a:t>
            </a:r>
            <a:r>
              <a:rPr lang="en-US" err="1"/>
              <a:t>lên</a:t>
            </a:r>
            <a:r>
              <a:rPr lang="en-US"/>
              <a:t> </a:t>
            </a:r>
            <a:r>
              <a:rPr lang="en-US" err="1"/>
              <a:t>bản</a:t>
            </a:r>
            <a:r>
              <a:rPr lang="en-US"/>
              <a:t> </a:t>
            </a:r>
            <a:r>
              <a:rPr lang="en-US" err="1"/>
              <a:t>đồ</a:t>
            </a:r>
            <a:r>
              <a:rPr lang="en-US"/>
              <a:t> </a:t>
            </a:r>
            <a:r>
              <a:rPr lang="en-US" err="1"/>
              <a:t>nhiệt</a:t>
            </a:r>
            <a:r>
              <a:rPr lang="en-US"/>
              <a:t> </a:t>
            </a:r>
            <a:r>
              <a:rPr lang="en-US" err="1"/>
              <a:t>để</a:t>
            </a:r>
            <a:r>
              <a:rPr lang="en-US"/>
              <a:t> </a:t>
            </a:r>
            <a:r>
              <a:rPr lang="en-US" err="1"/>
              <a:t>mở</a:t>
            </a:r>
            <a:r>
              <a:rPr lang="en-US"/>
              <a:t> </a:t>
            </a:r>
            <a:r>
              <a:rPr lang="en-US" err="1"/>
              <a:t>rộng</a:t>
            </a:r>
            <a:r>
              <a:rPr lang="en-US"/>
              <a:t>, </a:t>
            </a:r>
            <a:r>
              <a:rPr lang="en-US" err="1"/>
              <a:t>sau</a:t>
            </a:r>
            <a:r>
              <a:rPr lang="en-US"/>
              <a:t> </a:t>
            </a:r>
            <a:r>
              <a:rPr lang="en-US" err="1"/>
              <a:t>đó</a:t>
            </a:r>
            <a:r>
              <a:rPr lang="en-US"/>
              <a:t> </a:t>
            </a:r>
            <a:r>
              <a:rPr lang="en-US" err="1"/>
              <a:t>sẽ</a:t>
            </a:r>
            <a:r>
              <a:rPr lang="en-US"/>
              <a:t> </a:t>
            </a:r>
            <a:r>
              <a:rPr lang="en-US" err="1"/>
              <a:t>cộng</a:t>
            </a:r>
            <a:r>
              <a:rPr lang="en-US"/>
              <a:t> </a:t>
            </a:r>
            <a:r>
              <a:rPr lang="en-US" err="1"/>
              <a:t>các</a:t>
            </a:r>
            <a:r>
              <a:rPr lang="en-US"/>
              <a:t> </a:t>
            </a:r>
            <a:r>
              <a:rPr lang="en-US" err="1"/>
              <a:t>bản</a:t>
            </a:r>
            <a:r>
              <a:rPr lang="en-US"/>
              <a:t> </a:t>
            </a:r>
            <a:r>
              <a:rPr lang="en-US" err="1"/>
              <a:t>đồ</a:t>
            </a:r>
            <a:r>
              <a:rPr lang="en-US"/>
              <a:t> </a:t>
            </a:r>
            <a:r>
              <a:rPr lang="en-US" err="1"/>
              <a:t>nhiệt</a:t>
            </a:r>
            <a:r>
              <a:rPr lang="en-US"/>
              <a:t> </a:t>
            </a:r>
            <a:r>
              <a:rPr lang="en-US" err="1"/>
              <a:t>thành</a:t>
            </a:r>
            <a:r>
              <a:rPr lang="en-US"/>
              <a:t> </a:t>
            </a:r>
            <a:r>
              <a:rPr lang="en-US" err="1"/>
              <a:t>một</a:t>
            </a:r>
            <a:r>
              <a:rPr lang="en-US"/>
              <a:t> </a:t>
            </a:r>
            <a:r>
              <a:rPr lang="en-US" err="1"/>
              <a:t>bản</a:t>
            </a:r>
            <a:r>
              <a:rPr lang="en-US"/>
              <a:t> </a:t>
            </a:r>
            <a:r>
              <a:rPr lang="en-US" err="1"/>
              <a:t>đồ</a:t>
            </a:r>
            <a:r>
              <a:rPr lang="en-US"/>
              <a:t> </a:t>
            </a:r>
            <a:r>
              <a:rPr lang="en-US" err="1"/>
              <a:t>nhiệt</a:t>
            </a:r>
            <a:r>
              <a:rPr lang="en-US"/>
              <a:t> </a:t>
            </a:r>
            <a:r>
              <a:rPr lang="en-US" err="1"/>
              <a:t>duy</a:t>
            </a:r>
            <a:r>
              <a:rPr lang="en-US"/>
              <a:t> </a:t>
            </a:r>
            <a:r>
              <a:rPr lang="en-US" err="1"/>
              <a:t>nhất</a:t>
            </a:r>
          </a:p>
          <a:p>
            <a:pPr>
              <a:buNone/>
              <a:defRPr/>
            </a:pPr>
            <a:r>
              <a:rPr lang="en-US"/>
              <a:t>- </a:t>
            </a:r>
            <a:r>
              <a:rPr lang="en-US" err="1"/>
              <a:t>Và</a:t>
            </a:r>
            <a:r>
              <a:rPr lang="en-US"/>
              <a:t> </a:t>
            </a:r>
            <a:r>
              <a:rPr lang="en-US" err="1"/>
              <a:t>để</a:t>
            </a:r>
            <a:r>
              <a:rPr lang="en-US"/>
              <a:t> </a:t>
            </a:r>
            <a:r>
              <a:rPr lang="en-US" err="1"/>
              <a:t>tạo</a:t>
            </a:r>
            <a:r>
              <a:rPr lang="en-US"/>
              <a:t> </a:t>
            </a:r>
            <a:r>
              <a:rPr lang="en-US" err="1"/>
              <a:t>ra</a:t>
            </a:r>
            <a:r>
              <a:rPr lang="en-US"/>
              <a:t> </a:t>
            </a:r>
            <a:r>
              <a:rPr lang="en-US" err="1"/>
              <a:t>một</a:t>
            </a:r>
            <a:r>
              <a:rPr lang="en-US"/>
              <a:t> </a:t>
            </a:r>
            <a:r>
              <a:rPr lang="en-US" err="1"/>
              <a:t>bản</a:t>
            </a:r>
            <a:r>
              <a:rPr lang="en-US"/>
              <a:t> </a:t>
            </a:r>
            <a:r>
              <a:rPr lang="en-US" err="1"/>
              <a:t>độ</a:t>
            </a:r>
            <a:r>
              <a:rPr lang="en-US"/>
              <a:t> heat-map </a:t>
            </a:r>
            <a:r>
              <a:rPr lang="en-US" err="1"/>
              <a:t>nhị</a:t>
            </a:r>
            <a:r>
              <a:rPr lang="en-US"/>
              <a:t> </a:t>
            </a:r>
            <a:r>
              <a:rPr lang="en-US" err="1"/>
              <a:t>phân</a:t>
            </a:r>
            <a:r>
              <a:rPr lang="en-US"/>
              <a:t>, ta </a:t>
            </a:r>
            <a:r>
              <a:rPr lang="en-US" err="1"/>
              <a:t>sẽ</a:t>
            </a:r>
            <a:r>
              <a:rPr lang="en-US"/>
              <a:t> </a:t>
            </a:r>
            <a:r>
              <a:rPr lang="en-US" err="1"/>
              <a:t>đặt</a:t>
            </a:r>
            <a:r>
              <a:rPr lang="en-US"/>
              <a:t> </a:t>
            </a:r>
            <a:r>
              <a:rPr lang="en-US" err="1"/>
              <a:t>một</a:t>
            </a:r>
            <a:r>
              <a:rPr lang="en-US"/>
              <a:t> </a:t>
            </a:r>
            <a:r>
              <a:rPr lang="en-US" err="1"/>
              <a:t>ngưỡng</a:t>
            </a:r>
            <a:r>
              <a:rPr lang="en-US"/>
              <a:t> threshold </a:t>
            </a:r>
            <a:r>
              <a:rPr lang="en-US" err="1"/>
              <a:t>để</a:t>
            </a:r>
            <a:r>
              <a:rPr lang="en-US"/>
              <a:t> </a:t>
            </a:r>
            <a:r>
              <a:rPr lang="en-US" err="1"/>
              <a:t>chọn</a:t>
            </a:r>
            <a:r>
              <a:rPr lang="en-US"/>
              <a:t> </a:t>
            </a:r>
            <a:r>
              <a:rPr lang="en-US" err="1"/>
              <a:t>những</a:t>
            </a:r>
            <a:r>
              <a:rPr lang="en-US"/>
              <a:t> </a:t>
            </a:r>
            <a:r>
              <a:rPr lang="en-US" err="1"/>
              <a:t>giá</a:t>
            </a:r>
            <a:r>
              <a:rPr lang="en-US"/>
              <a:t> </a:t>
            </a:r>
            <a:r>
              <a:rPr lang="en-US" err="1"/>
              <a:t>trị</a:t>
            </a:r>
            <a:r>
              <a:rPr lang="en-US"/>
              <a:t> </a:t>
            </a:r>
            <a:r>
              <a:rPr lang="en-US" err="1"/>
              <a:t>theo</a:t>
            </a:r>
            <a:r>
              <a:rPr lang="en-US"/>
              <a:t> </a:t>
            </a:r>
            <a:r>
              <a:rPr lang="en-US" err="1"/>
              <a:t>chuẩn</a:t>
            </a:r>
            <a:r>
              <a:rPr lang="en-US"/>
              <a:t> </a:t>
            </a:r>
            <a:r>
              <a:rPr lang="en-US" err="1"/>
              <a:t>ngưỡng</a:t>
            </a:r>
            <a:r>
              <a:rPr lang="en-US"/>
              <a:t> </a:t>
            </a:r>
          </a:p>
          <a:p>
            <a:pPr>
              <a:buNone/>
              <a:defRPr/>
            </a:pPr>
            <a:r>
              <a:rPr lang="en-US"/>
              <a:t> </a:t>
            </a:r>
          </a:p>
          <a:p>
            <a:pPr marL="0" indent="0">
              <a:buNone/>
              <a:defRPr/>
            </a:pPr>
            <a:r>
              <a:rPr lang="en-US"/>
              <a:t> </a:t>
            </a:r>
          </a:p>
          <a:p>
            <a:pPr marL="0" marR="0" lvl="0" indent="0" algn="l" defTabSz="914400">
              <a:lnSpc>
                <a:spcPct val="100000"/>
              </a:lnSpc>
              <a:spcBef>
                <a:spcPts val="0"/>
              </a:spcBef>
              <a:spcAft>
                <a:spcPts val="0"/>
              </a:spcAft>
              <a:buSzPts val="1100"/>
              <a:buFont typeface="Arial"/>
              <a:buNone/>
              <a:tabLst/>
              <a:defRPr/>
            </a:pPr>
            <a:endParaRPr lang="en-US"/>
          </a:p>
        </p:txBody>
      </p:sp>
    </p:spTree>
    <p:extLst>
      <p:ext uri="{BB962C8B-B14F-4D97-AF65-F5344CB8AC3E}">
        <p14:creationId xmlns:p14="http://schemas.microsoft.com/office/powerpoint/2010/main" val="850960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defRPr/>
            </a:pPr>
            <a:r>
              <a:rPr lang="en-US"/>
              <a:t>DAAM </a:t>
            </a:r>
            <a:r>
              <a:rPr lang="en-US" err="1"/>
              <a:t>sẽ</a:t>
            </a:r>
            <a:r>
              <a:rPr lang="en-US"/>
              <a:t> </a:t>
            </a:r>
            <a:r>
              <a:rPr lang="en-US" err="1"/>
              <a:t>trả</a:t>
            </a:r>
            <a:r>
              <a:rPr lang="en-US"/>
              <a:t> lời cho câu hỏi: "Những từ trong văn bản ảnh hưởng như thế đến phần nào của hình ảnh ?"</a:t>
            </a:r>
          </a:p>
          <a:p>
            <a:pPr>
              <a:buNone/>
              <a:defRPr/>
            </a:pPr>
            <a:r>
              <a:rPr lang="en-US"/>
              <a:t>Thường ta </a:t>
            </a:r>
            <a:r>
              <a:rPr lang="en-US" err="1"/>
              <a:t>sẽ</a:t>
            </a:r>
            <a:r>
              <a:rPr lang="en-US"/>
              <a:t> sử dụng các phương pháp đạo hàm trong quá trình lan truyền ngược. Tuy nhiên, nhược điểm là độ chính xác còn chưa được ổn định vì có thể bởi ảnh hưởng bởi các nhiễu. </a:t>
            </a:r>
          </a:p>
          <a:p>
            <a:pPr>
              <a:buNone/>
            </a:pPr>
            <a:r>
              <a:rPr lang="en-US"/>
              <a:t> </a:t>
            </a:r>
          </a:p>
          <a:p>
            <a:pPr>
              <a:buNone/>
              <a:defRPr/>
            </a:pPr>
            <a:r>
              <a:rPr lang="en-US"/>
              <a:t>Thay </a:t>
            </a:r>
            <a:r>
              <a:rPr lang="en-US" err="1"/>
              <a:t>vào</a:t>
            </a:r>
            <a:r>
              <a:rPr lang="en-US"/>
              <a:t> </a:t>
            </a:r>
            <a:r>
              <a:rPr lang="en-US" err="1"/>
              <a:t>đó</a:t>
            </a:r>
            <a:r>
              <a:rPr lang="en-US"/>
              <a:t> DAAM </a:t>
            </a:r>
            <a:r>
              <a:rPr lang="en-US" err="1"/>
              <a:t>sẽ</a:t>
            </a:r>
            <a:r>
              <a:rPr lang="en-US"/>
              <a:t> </a:t>
            </a:r>
            <a:r>
              <a:rPr lang="en-US" err="1"/>
              <a:t>cải</a:t>
            </a:r>
            <a:r>
              <a:rPr lang="en-US"/>
              <a:t> tiế bằng việc </a:t>
            </a:r>
            <a:r>
              <a:rPr lang="en-US" err="1"/>
              <a:t>sử</a:t>
            </a:r>
            <a:r>
              <a:rPr lang="en-US"/>
              <a:t> </a:t>
            </a:r>
            <a:r>
              <a:rPr lang="en-US" err="1"/>
              <a:t>dụng</a:t>
            </a:r>
            <a:r>
              <a:rPr lang="en-US"/>
              <a:t> ý </a:t>
            </a:r>
            <a:r>
              <a:rPr lang="en-US" err="1"/>
              <a:t>tưởng</a:t>
            </a:r>
            <a:r>
              <a:rPr lang="en-US"/>
              <a:t> </a:t>
            </a:r>
            <a:r>
              <a:rPr lang="en-US" err="1"/>
              <a:t>của</a:t>
            </a:r>
            <a:r>
              <a:rPr lang="en-US"/>
              <a:t> NLP </a:t>
            </a:r>
            <a:r>
              <a:rPr lang="en-US" err="1"/>
              <a:t>để</a:t>
            </a:r>
            <a:r>
              <a:rPr lang="en-US"/>
              <a:t> </a:t>
            </a:r>
            <a:r>
              <a:rPr lang="en-US" err="1"/>
              <a:t>tìm</a:t>
            </a:r>
            <a:r>
              <a:rPr lang="en-US"/>
              <a:t> </a:t>
            </a:r>
            <a:r>
              <a:rPr lang="en-US" err="1"/>
              <a:t>ra</a:t>
            </a:r>
            <a:r>
              <a:rPr lang="en-US"/>
              <a:t> </a:t>
            </a:r>
            <a:r>
              <a:rPr lang="en-US" err="1"/>
              <a:t>các</a:t>
            </a:r>
            <a:r>
              <a:rPr lang="en-US"/>
              <a:t> </a:t>
            </a:r>
            <a:r>
              <a:rPr lang="en-US" err="1"/>
              <a:t>thuộc</a:t>
            </a:r>
            <a:r>
              <a:rPr lang="en-US"/>
              <a:t> </a:t>
            </a:r>
            <a:r>
              <a:rPr lang="en-US" err="1"/>
              <a:t>tính</a:t>
            </a:r>
            <a:r>
              <a:rPr lang="en-US"/>
              <a:t> </a:t>
            </a:r>
            <a:r>
              <a:rPr lang="en-US" err="1"/>
              <a:t>quan</a:t>
            </a:r>
            <a:r>
              <a:rPr lang="en-US"/>
              <a:t> </a:t>
            </a:r>
            <a:r>
              <a:rPr lang="en-US" err="1"/>
              <a:t>trọng</a:t>
            </a:r>
            <a:r>
              <a:rPr lang="en-US"/>
              <a:t> </a:t>
            </a:r>
            <a:r>
              <a:rPr lang="en-US" err="1"/>
              <a:t>trong</a:t>
            </a:r>
            <a:r>
              <a:rPr lang="en-US"/>
              <a:t> </a:t>
            </a:r>
            <a:r>
              <a:rPr lang="en-US" err="1"/>
              <a:t>từ</a:t>
            </a:r>
            <a:r>
              <a:rPr lang="en-US"/>
              <a:t> </a:t>
            </a:r>
            <a:r>
              <a:rPr lang="en-US" err="1"/>
              <a:t>vựng</a:t>
            </a:r>
            <a:r>
              <a:rPr lang="en-US"/>
              <a:t> </a:t>
            </a:r>
            <a:r>
              <a:rPr lang="en-US" err="1"/>
              <a:t>dựa</a:t>
            </a:r>
            <a:r>
              <a:rPr lang="en-US"/>
              <a:t> </a:t>
            </a:r>
            <a:r>
              <a:rPr lang="en-US" err="1"/>
              <a:t>trên</a:t>
            </a:r>
            <a:r>
              <a:rPr lang="en-US"/>
              <a:t> </a:t>
            </a:r>
            <a:r>
              <a:rPr lang="en-US" err="1"/>
              <a:t>sự</a:t>
            </a:r>
            <a:r>
              <a:rPr lang="en-US"/>
              <a:t> </a:t>
            </a:r>
            <a:r>
              <a:rPr lang="en-US" err="1"/>
              <a:t>phân</a:t>
            </a:r>
            <a:r>
              <a:rPr lang="en-US"/>
              <a:t> </a:t>
            </a:r>
            <a:r>
              <a:rPr lang="en-US" err="1"/>
              <a:t>bố</a:t>
            </a:r>
            <a:r>
              <a:rPr lang="en-US"/>
              <a:t> </a:t>
            </a:r>
            <a:r>
              <a:rPr lang="en-US" err="1"/>
              <a:t>của</a:t>
            </a:r>
            <a:r>
              <a:rPr lang="en-US"/>
              <a:t> </a:t>
            </a:r>
            <a:r>
              <a:rPr lang="en-US" err="1"/>
              <a:t>từ</a:t>
            </a:r>
            <a:r>
              <a:rPr lang="en-US"/>
              <a:t> </a:t>
            </a:r>
            <a:r>
              <a:rPr lang="en-US" err="1"/>
              <a:t>trong</a:t>
            </a:r>
            <a:r>
              <a:rPr lang="en-US"/>
              <a:t> </a:t>
            </a:r>
            <a:r>
              <a:rPr lang="en-US" err="1"/>
              <a:t>văn</a:t>
            </a:r>
            <a:r>
              <a:rPr lang="en-US"/>
              <a:t> </a:t>
            </a:r>
            <a:r>
              <a:rPr lang="en-US" err="1"/>
              <a:t>bản</a:t>
            </a:r>
            <a:r>
              <a:rPr lang="en-US"/>
              <a:t>. </a:t>
            </a:r>
          </a:p>
          <a:p>
            <a:pPr>
              <a:buNone/>
              <a:defRPr/>
            </a:pPr>
            <a:r>
              <a:rPr lang="en-US"/>
              <a:t>- </a:t>
            </a:r>
            <a:r>
              <a:rPr lang="en-US" err="1"/>
              <a:t>Đầu</a:t>
            </a:r>
            <a:r>
              <a:rPr lang="en-US"/>
              <a:t> </a:t>
            </a:r>
            <a:r>
              <a:rPr lang="en-US" err="1"/>
              <a:t>tiên</a:t>
            </a:r>
            <a:r>
              <a:rPr lang="en-US"/>
              <a:t> phải nói đến DAAM sử dụng mạng Unet với các điểm ưu việt về phân đoạn hình ảnh tốt và kết quả cho ra cuối cùng sẽ được giữ lại kích thước ban đầu của input đầu vào</a:t>
            </a:r>
          </a:p>
          <a:p>
            <a:pPr>
              <a:buNone/>
            </a:pPr>
            <a:r>
              <a:rPr lang="en-US"/>
              <a:t>- Tuy </a:t>
            </a:r>
            <a:r>
              <a:rPr lang="en-US" err="1"/>
              <a:t>nhiên</a:t>
            </a:r>
            <a:r>
              <a:rPr lang="en-US"/>
              <a:t>, các lớp các nhau sẽ sinh ra nhiều bản đồ nhiệt với các tỷ lệ khác nhau , vì vậy chuẩn hóa nó về khoảng [0,1] </a:t>
            </a:r>
          </a:p>
          <a:p>
            <a:pPr>
              <a:buNone/>
            </a:pPr>
            <a:r>
              <a:rPr lang="en-US"/>
              <a:t>- Sau </a:t>
            </a:r>
            <a:r>
              <a:rPr lang="en-US" err="1"/>
              <a:t>sẽ</a:t>
            </a:r>
            <a:r>
              <a:rPr lang="en-US"/>
              <a:t> sử dụng nôi suy bicubic lên bản đồ nhiệt để mở rộng, sau đó sẽ cộng các bản đồ nhiệt thành một bản đồ nhiệt duy nhất</a:t>
            </a:r>
          </a:p>
          <a:p>
            <a:pPr>
              <a:buNone/>
            </a:pPr>
            <a:r>
              <a:rPr lang="en-US"/>
              <a:t>- </a:t>
            </a:r>
            <a:r>
              <a:rPr lang="en-US" err="1"/>
              <a:t>Và</a:t>
            </a:r>
            <a:r>
              <a:rPr lang="en-US"/>
              <a:t> </a:t>
            </a:r>
            <a:r>
              <a:rPr lang="en-US" err="1"/>
              <a:t>để</a:t>
            </a:r>
            <a:r>
              <a:rPr lang="en-US"/>
              <a:t> tạo ra một bản độ heat-map nhị phân, ta sẽ đặt một ngưỡng threshold để chọn những giá trị theo chuẩn ngưỡng </a:t>
            </a:r>
          </a:p>
          <a:p>
            <a:pPr>
              <a:buNone/>
            </a:pPr>
            <a:r>
              <a:rPr lang="en-US"/>
              <a:t> </a:t>
            </a:r>
          </a:p>
          <a:p>
            <a:pPr marL="0" indent="0">
              <a:buNone/>
            </a:pPr>
            <a:r>
              <a:rPr lang="en-US"/>
              <a:t> </a:t>
            </a:r>
            <a:endParaRPr/>
          </a:p>
        </p:txBody>
      </p:sp>
    </p:spTree>
    <p:extLst>
      <p:ext uri="{BB962C8B-B14F-4D97-AF65-F5344CB8AC3E}">
        <p14:creationId xmlns:p14="http://schemas.microsoft.com/office/powerpoint/2010/main" val="406558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2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4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Stable Diffusion 2.0 là mô hình chuyển đổi văn bản thành hình ảnh, trong đó quá trình suy luận chạy 30 bước để tạo ra hình ảnh. Bộ giải quyết DPM đảm bảo rằng mô hình Stable Diffusion 2.0 được tối ưu hóa để thực hiện công việc này một cách hiệu quả và ổn định.</a:t>
            </a:r>
            <a:endParaRPr/>
          </a:p>
        </p:txBody>
      </p:sp>
    </p:spTree>
    <p:extLst>
      <p:ext uri="{BB962C8B-B14F-4D97-AF65-F5344CB8AC3E}">
        <p14:creationId xmlns:p14="http://schemas.microsoft.com/office/powerpoint/2010/main" val="4030577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Chú thích = captions</a:t>
            </a:r>
          </a:p>
          <a:p>
            <a:pPr marL="0" lvl="0" indent="0" algn="l" rtl="0">
              <a:spcBef>
                <a:spcPts val="0"/>
              </a:spcBef>
              <a:spcAft>
                <a:spcPts val="0"/>
              </a:spcAft>
              <a:buNone/>
            </a:pPr>
            <a:endParaRPr/>
          </a:p>
        </p:txBody>
      </p:sp>
    </p:spTree>
    <p:extLst>
      <p:ext uri="{BB962C8B-B14F-4D97-AF65-F5344CB8AC3E}">
        <p14:creationId xmlns:p14="http://schemas.microsoft.com/office/powerpoint/2010/main" val="54610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85382d11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85382d11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Hôm nay nhóm chúng em xin được trình bày về Diffusion Attentive Attribution Maps (gọi tắt là DAAM). Nhóm chúng em gồm 3 thành viên: ….</a:t>
            </a:r>
          </a:p>
        </p:txBody>
      </p:sp>
    </p:spTree>
    <p:extLst>
      <p:ext uri="{BB962C8B-B14F-4D97-AF65-F5344CB8AC3E}">
        <p14:creationId xmlns:p14="http://schemas.microsoft.com/office/powerpoint/2010/main" val="52274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525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27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5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90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635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163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29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918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67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7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r>
              <a:rPr lang="vi-VN"/>
              <a:t>Trong buổi báo cáo hôm nay chúng em sẽ đi qua 6 phần mục bao gồm:</a:t>
            </a:r>
          </a:p>
          <a:p>
            <a:pPr marL="0" lvl="0" indent="0" algn="l" rtl="0">
              <a:spcBef>
                <a:spcPts val="0"/>
              </a:spcBef>
              <a:spcAft>
                <a:spcPts val="0"/>
              </a:spcAft>
              <a:buNone/>
            </a:pPr>
            <a:r>
              <a:rPr lang="vi-VN"/>
              <a:t>Phần 1: Giới thiệu sơ bộ về DAAM và các công trình liên quan</a:t>
            </a:r>
          </a:p>
          <a:p>
            <a:pPr marL="0" lvl="0" indent="0" algn="l" rtl="0">
              <a:spcBef>
                <a:spcPts val="0"/>
              </a:spcBef>
              <a:spcAft>
                <a:spcPts val="0"/>
              </a:spcAft>
              <a:buNone/>
            </a:pPr>
            <a:r>
              <a:rPr lang="vi-VN"/>
              <a:t>Phần 2: Phương pháp tiếp cận với các nội dung về latent diffusion model và các thuật ngữ, cơ chế liên quan</a:t>
            </a:r>
          </a:p>
          <a:p>
            <a:pPr marL="0" lvl="0" indent="0" algn="l" rtl="0">
              <a:spcBef>
                <a:spcPts val="0"/>
              </a:spcBef>
              <a:spcAft>
                <a:spcPts val="0"/>
              </a:spcAft>
              <a:buNone/>
            </a:pPr>
            <a:r>
              <a:rPr lang="vi-VN"/>
              <a:t>Phần 3: Phương pháp phân tích gán nhãn đối tượng</a:t>
            </a:r>
          </a:p>
          <a:p>
            <a:pPr marL="0" lvl="0" indent="0" algn="l" rtl="0">
              <a:spcBef>
                <a:spcPts val="0"/>
              </a:spcBef>
              <a:spcAft>
                <a:spcPts val="0"/>
              </a:spcAft>
              <a:buNone/>
            </a:pPr>
            <a:r>
              <a:rPr lang="vi-VN"/>
              <a:t>Phần 4: Phân bố thị giác về sự tương tác giữa các cặp bản đồ nhiệt</a:t>
            </a:r>
          </a:p>
          <a:p>
            <a:pPr marL="0" lvl="0" indent="0" algn="l" rtl="0">
              <a:spcBef>
                <a:spcPts val="0"/>
              </a:spcBef>
              <a:spcAft>
                <a:spcPts val="0"/>
              </a:spcAft>
              <a:buNone/>
            </a:pPr>
            <a:r>
              <a:rPr lang="vi-VN"/>
              <a:t>Phần 5: Phân tích ngữ nghĩa trực quan sẽ nói về ảnh hưởng của các cohyponym và tính từ</a:t>
            </a:r>
          </a:p>
          <a:p>
            <a:pPr marL="0" lvl="0" indent="0" algn="l" rtl="0">
              <a:spcBef>
                <a:spcPts val="0"/>
              </a:spcBef>
              <a:spcAft>
                <a:spcPts val="0"/>
              </a:spcAft>
              <a:buNone/>
            </a:pPr>
            <a:r>
              <a:rPr lang="vi-VN"/>
              <a:t>Phần 6: Phần demo và kết luận đối với bài toán này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Thường</a:t>
            </a:r>
            <a:r>
              <a:rPr lang="en-US"/>
              <a:t> </a:t>
            </a:r>
            <a:r>
              <a:rPr lang="en-US" err="1"/>
              <a:t>sẽ</a:t>
            </a:r>
            <a:r>
              <a:rPr lang="en-US"/>
              <a:t> </a:t>
            </a:r>
            <a:r>
              <a:rPr lang="en-US" err="1"/>
              <a:t>sử</a:t>
            </a:r>
            <a:r>
              <a:rPr lang="en-US"/>
              <a:t> </a:t>
            </a:r>
            <a:r>
              <a:rPr lang="en-US" err="1"/>
              <a:t>dụng</a:t>
            </a:r>
            <a:r>
              <a:rPr lang="en-US"/>
              <a:t> </a:t>
            </a:r>
            <a:r>
              <a:rPr lang="en-US" err="1"/>
              <a:t>các</a:t>
            </a:r>
            <a:r>
              <a:rPr lang="en-US"/>
              <a:t> </a:t>
            </a:r>
            <a:r>
              <a:rPr lang="en-US" err="1"/>
              <a:t>phương</a:t>
            </a:r>
            <a:r>
              <a:rPr lang="en-US"/>
              <a:t> </a:t>
            </a:r>
            <a:r>
              <a:rPr lang="en-US" err="1"/>
              <a:t>pháp</a:t>
            </a:r>
            <a:r>
              <a:rPr lang="en-US"/>
              <a:t> </a:t>
            </a:r>
            <a:r>
              <a:rPr lang="en-US" err="1"/>
              <a:t>đạo</a:t>
            </a:r>
            <a:r>
              <a:rPr lang="en-US"/>
              <a:t> </a:t>
            </a:r>
            <a:r>
              <a:rPr lang="en-US" err="1"/>
              <a:t>hàm</a:t>
            </a:r>
            <a:r>
              <a:rPr lang="en-US"/>
              <a:t> </a:t>
            </a:r>
            <a:r>
              <a:rPr lang="en-US" err="1"/>
              <a:t>trong</a:t>
            </a:r>
            <a:r>
              <a:rPr lang="en-US"/>
              <a:t> </a:t>
            </a:r>
            <a:r>
              <a:rPr lang="en-US" err="1"/>
              <a:t>quá</a:t>
            </a:r>
            <a:r>
              <a:rPr lang="en-US"/>
              <a:t> </a:t>
            </a:r>
            <a:r>
              <a:rPr lang="en-US" err="1"/>
              <a:t>trình</a:t>
            </a:r>
            <a:r>
              <a:rPr lang="en-US"/>
              <a:t> </a:t>
            </a:r>
            <a:r>
              <a:rPr lang="en-US" err="1"/>
              <a:t>lan</a:t>
            </a:r>
            <a:r>
              <a:rPr lang="en-US"/>
              <a:t> </a:t>
            </a:r>
            <a:r>
              <a:rPr lang="en-US" err="1"/>
              <a:t>truyền</a:t>
            </a:r>
            <a:r>
              <a:rPr lang="en-US"/>
              <a:t> </a:t>
            </a:r>
            <a:r>
              <a:rPr lang="en-US" err="1"/>
              <a:t>ngược</a:t>
            </a:r>
            <a:r>
              <a:rPr lang="en-US"/>
              <a:t>. </a:t>
            </a:r>
            <a:r>
              <a:rPr lang="en-US" err="1"/>
              <a:t>Tuy</a:t>
            </a:r>
            <a:r>
              <a:rPr lang="en-US"/>
              <a:t> </a:t>
            </a:r>
            <a:r>
              <a:rPr lang="en-US" err="1"/>
              <a:t>nhiên</a:t>
            </a:r>
            <a:r>
              <a:rPr lang="en-US"/>
              <a:t>, </a:t>
            </a:r>
            <a:r>
              <a:rPr lang="en-US" err="1"/>
              <a:t>nhược</a:t>
            </a:r>
            <a:r>
              <a:rPr lang="en-US"/>
              <a:t> </a:t>
            </a:r>
            <a:r>
              <a:rPr lang="en-US" err="1"/>
              <a:t>điểm</a:t>
            </a:r>
            <a:r>
              <a:rPr lang="en-US"/>
              <a:t> </a:t>
            </a:r>
            <a:r>
              <a:rPr lang="en-US" err="1"/>
              <a:t>là</a:t>
            </a:r>
            <a:r>
              <a:rPr lang="en-US"/>
              <a:t> </a:t>
            </a:r>
            <a:r>
              <a:rPr lang="en-US" err="1"/>
              <a:t>độ</a:t>
            </a:r>
            <a:r>
              <a:rPr lang="en-US"/>
              <a:t> </a:t>
            </a:r>
            <a:r>
              <a:rPr lang="en-US" err="1"/>
              <a:t>chính</a:t>
            </a:r>
            <a:r>
              <a:rPr lang="en-US"/>
              <a:t> </a:t>
            </a:r>
            <a:r>
              <a:rPr lang="en-US" err="1"/>
              <a:t>xác</a:t>
            </a:r>
            <a:r>
              <a:rPr lang="en-US"/>
              <a:t> </a:t>
            </a:r>
            <a:r>
              <a:rPr lang="en-US" err="1"/>
              <a:t>còn</a:t>
            </a:r>
            <a:r>
              <a:rPr lang="en-US"/>
              <a:t> </a:t>
            </a:r>
            <a:r>
              <a:rPr lang="en-US" err="1"/>
              <a:t>chưa</a:t>
            </a:r>
            <a:r>
              <a:rPr lang="en-US"/>
              <a:t> </a:t>
            </a:r>
            <a:r>
              <a:rPr lang="en-US" err="1"/>
              <a:t>cao</a:t>
            </a:r>
            <a:r>
              <a:rPr lang="en-US"/>
              <a:t>.</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Thay</a:t>
            </a:r>
            <a:r>
              <a:rPr lang="en-US"/>
              <a:t> </a:t>
            </a:r>
            <a:r>
              <a:rPr lang="en-US" err="1"/>
              <a:t>vào</a:t>
            </a:r>
            <a:r>
              <a:rPr lang="en-US"/>
              <a:t> </a:t>
            </a:r>
            <a:r>
              <a:rPr lang="en-US" err="1"/>
              <a:t>đó</a:t>
            </a:r>
            <a:r>
              <a:rPr lang="en-US"/>
              <a:t> DAAM </a:t>
            </a:r>
            <a:r>
              <a:rPr lang="en-US" err="1"/>
              <a:t>sẽ</a:t>
            </a:r>
            <a:r>
              <a:rPr lang="en-US"/>
              <a:t> </a:t>
            </a:r>
            <a:r>
              <a:rPr lang="en-US" err="1"/>
              <a:t>sử</a:t>
            </a:r>
            <a:r>
              <a:rPr lang="en-US"/>
              <a:t> </a:t>
            </a:r>
            <a:r>
              <a:rPr lang="en-US" err="1"/>
              <a:t>dụng</a:t>
            </a:r>
            <a:r>
              <a:rPr lang="en-US"/>
              <a:t> </a:t>
            </a:r>
            <a:r>
              <a:rPr lang="vi-VN"/>
              <a:t>ý tưởng của NLP để tìm ra các thuộc tính quan trọng trong từ vựng dựa trên sự phân bố của từ trong văn bản</a:t>
            </a:r>
            <a:r>
              <a:rPr lang="en-US"/>
              <a:t>. Trong </a:t>
            </a:r>
            <a:r>
              <a:rPr lang="en-US" err="1"/>
              <a:t>mô</a:t>
            </a:r>
            <a:r>
              <a:rPr lang="en-US"/>
              <a:t> </a:t>
            </a:r>
            <a:r>
              <a:rPr lang="en-US" err="1"/>
              <a:t>hình</a:t>
            </a:r>
            <a:r>
              <a:rPr lang="en-US"/>
              <a:t> Diffusion,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a:t>
            </a:r>
            <a:r>
              <a:rPr lang="en-US" err="1"/>
              <a:t>Cơ</a:t>
            </a:r>
            <a:r>
              <a:rPr lang="en-US"/>
              <a:t> </a:t>
            </a:r>
            <a:r>
              <a:rPr lang="en-US" err="1"/>
              <a:t>chế</a:t>
            </a:r>
            <a:r>
              <a:rPr lang="en-US"/>
              <a:t> Attention </a:t>
            </a:r>
            <a:r>
              <a:rPr lang="en-US" err="1"/>
              <a:t>được</a:t>
            </a:r>
            <a:r>
              <a:rPr lang="en-US"/>
              <a:t> </a:t>
            </a:r>
            <a:r>
              <a:rPr lang="en-US" err="1"/>
              <a:t>sử</a:t>
            </a:r>
            <a:r>
              <a:rPr lang="en-US"/>
              <a:t> </a:t>
            </a:r>
            <a:r>
              <a:rPr lang="en-US" err="1"/>
              <a:t>dụng</a:t>
            </a:r>
            <a:r>
              <a:rPr lang="en-US"/>
              <a:t> </a:t>
            </a:r>
            <a:r>
              <a:rPr lang="en-US" err="1"/>
              <a:t>để</a:t>
            </a:r>
            <a:r>
              <a:rPr lang="en-US"/>
              <a:t> </a:t>
            </a:r>
            <a:r>
              <a:rPr lang="en-US" err="1"/>
              <a:t>liên</a:t>
            </a:r>
            <a:r>
              <a:rPr lang="en-US"/>
              <a:t> </a:t>
            </a:r>
            <a:r>
              <a:rPr lang="en-US" err="1"/>
              <a:t>kết</a:t>
            </a:r>
            <a:r>
              <a:rPr lang="en-US"/>
              <a:t> </a:t>
            </a:r>
            <a:r>
              <a:rPr lang="en-US" err="1"/>
              <a:t>văn</a:t>
            </a:r>
            <a:r>
              <a:rPr lang="en-US"/>
              <a:t> </a:t>
            </a:r>
            <a:r>
              <a:rPr lang="en-US" err="1"/>
              <a:t>bản</a:t>
            </a:r>
            <a:r>
              <a:rPr lang="en-US"/>
              <a:t> </a:t>
            </a:r>
            <a:r>
              <a:rPr lang="en-US" err="1"/>
              <a:t>nhúng</a:t>
            </a:r>
            <a:r>
              <a:rPr lang="en-US"/>
              <a:t> </a:t>
            </a:r>
            <a:r>
              <a:rPr lang="en-US" err="1"/>
              <a:t>với</a:t>
            </a:r>
            <a:r>
              <a:rPr lang="en-US"/>
              <a:t> </a:t>
            </a:r>
            <a:r>
              <a:rPr lang="en-US" err="1"/>
              <a:t>vùng</a:t>
            </a:r>
            <a:r>
              <a:rPr lang="en-US"/>
              <a:t> </a:t>
            </a:r>
            <a:r>
              <a:rPr lang="en-US" err="1"/>
              <a:t>ảnh</a:t>
            </a:r>
            <a:r>
              <a:rPr lang="en-US"/>
              <a:t> </a:t>
            </a:r>
            <a:r>
              <a:rPr lang="en-US" err="1"/>
              <a:t>theo</a:t>
            </a:r>
            <a:r>
              <a:rPr lang="en-US"/>
              <a:t> </a:t>
            </a:r>
            <a:r>
              <a:rPr lang="en-US" err="1"/>
              <a:t>tững</a:t>
            </a:r>
            <a:r>
              <a:rPr lang="en-US"/>
              <a:t> pixel</a:t>
            </a:r>
          </a:p>
          <a:p>
            <a:pPr marL="0" lvl="0" indent="0" algn="l" rtl="0">
              <a:spcBef>
                <a:spcPts val="0"/>
              </a:spcBef>
              <a:spcAft>
                <a:spcPts val="0"/>
              </a:spcAft>
              <a:buNone/>
            </a:pPr>
            <a:r>
              <a:rPr lang="en-US"/>
              <a:t>- Sau </a:t>
            </a:r>
            <a:r>
              <a:rPr lang="en-US" err="1"/>
              <a:t>đó</a:t>
            </a:r>
            <a:r>
              <a:rPr lang="en-US"/>
              <a:t> </a:t>
            </a:r>
            <a:r>
              <a:rPr lang="en-US" err="1"/>
              <a:t>chuẩn</a:t>
            </a:r>
            <a:r>
              <a:rPr lang="en-US"/>
              <a:t> </a:t>
            </a:r>
            <a:r>
              <a:rPr lang="en-US" err="1"/>
              <a:t>hóa</a:t>
            </a:r>
            <a:r>
              <a:rPr lang="en-US"/>
              <a:t> </a:t>
            </a:r>
            <a:r>
              <a:rPr lang="en-US" err="1"/>
              <a:t>nó</a:t>
            </a:r>
            <a:r>
              <a:rPr lang="en-US"/>
              <a:t> </a:t>
            </a:r>
            <a:r>
              <a:rPr lang="en-US" err="1"/>
              <a:t>về</a:t>
            </a:r>
            <a:r>
              <a:rPr lang="en-US"/>
              <a:t> </a:t>
            </a:r>
            <a:r>
              <a:rPr lang="en-US" err="1"/>
              <a:t>khoảng</a:t>
            </a:r>
            <a:r>
              <a:rPr lang="en-US"/>
              <a:t> [0,1]</a:t>
            </a:r>
          </a:p>
          <a:p>
            <a:pPr marL="0" lvl="0" indent="0" algn="l" rtl="0">
              <a:spcBef>
                <a:spcPts val="0"/>
              </a:spcBef>
              <a:spcAft>
                <a:spcPts val="0"/>
              </a:spcAft>
              <a:buNone/>
            </a:pPr>
            <a:r>
              <a:rPr lang="en-US"/>
              <a:t>- </a:t>
            </a:r>
            <a:r>
              <a:rPr lang="en-US" err="1"/>
              <a:t>Sử</a:t>
            </a:r>
            <a:r>
              <a:rPr lang="en-US"/>
              <a:t> </a:t>
            </a:r>
            <a:r>
              <a:rPr lang="en-US" err="1"/>
              <a:t>dụng</a:t>
            </a:r>
            <a:r>
              <a:rPr lang="en-US"/>
              <a:t> </a:t>
            </a:r>
            <a:r>
              <a:rPr lang="en-US" err="1"/>
              <a:t>mạng</a:t>
            </a:r>
            <a:r>
              <a:rPr lang="en-US"/>
              <a:t> U-net </a:t>
            </a:r>
            <a:r>
              <a:rPr lang="en-US" err="1"/>
              <a:t>để</a:t>
            </a:r>
            <a:r>
              <a:rPr lang="en-US"/>
              <a:t> </a:t>
            </a:r>
            <a:r>
              <a:rPr lang="en-US" err="1"/>
              <a:t>khử</a:t>
            </a:r>
            <a:r>
              <a:rPr lang="en-US"/>
              <a:t> </a:t>
            </a:r>
            <a:r>
              <a:rPr lang="en-US" err="1"/>
              <a:t>nhiễu</a:t>
            </a:r>
            <a:r>
              <a:rPr lang="en-US"/>
              <a:t> </a:t>
            </a:r>
            <a:r>
              <a:rPr lang="en-US" err="1"/>
              <a:t>và</a:t>
            </a:r>
            <a:r>
              <a:rPr lang="en-US"/>
              <a:t> </a:t>
            </a:r>
            <a:r>
              <a:rPr lang="en-US" err="1"/>
              <a:t>chịu</a:t>
            </a:r>
            <a:r>
              <a:rPr lang="en-US"/>
              <a:t> </a:t>
            </a:r>
            <a:r>
              <a:rPr lang="en-US" err="1"/>
              <a:t>trách</a:t>
            </a:r>
            <a:r>
              <a:rPr lang="en-US"/>
              <a:t> </a:t>
            </a:r>
            <a:r>
              <a:rPr lang="en-US" err="1"/>
              <a:t>nhiệm</a:t>
            </a:r>
            <a:r>
              <a:rPr lang="en-US"/>
              <a:t> </a:t>
            </a:r>
            <a:r>
              <a:rPr lang="en-US" err="1"/>
              <a:t>tổng</a:t>
            </a:r>
            <a:r>
              <a:rPr lang="en-US"/>
              <a:t> </a:t>
            </a:r>
            <a:r>
              <a:rPr lang="en-US" err="1"/>
              <a:t>hợp</a:t>
            </a:r>
            <a:r>
              <a:rPr lang="en-US"/>
              <a:t>. </a:t>
            </a:r>
            <a:r>
              <a:rPr lang="en-US" err="1"/>
              <a:t>Vì</a:t>
            </a:r>
            <a:r>
              <a:rPr lang="en-US"/>
              <a:t> </a:t>
            </a:r>
            <a:r>
              <a:rPr lang="en-US" err="1"/>
              <a:t>khả</a:t>
            </a:r>
            <a:r>
              <a:rPr lang="en-US"/>
              <a:t> </a:t>
            </a:r>
            <a:r>
              <a:rPr lang="en-US" err="1"/>
              <a:t>năng</a:t>
            </a:r>
            <a:r>
              <a:rPr lang="en-US"/>
              <a:t> </a:t>
            </a:r>
            <a:r>
              <a:rPr lang="en-US" err="1"/>
              <a:t>phân</a:t>
            </a:r>
            <a:r>
              <a:rPr lang="en-US"/>
              <a:t> </a:t>
            </a:r>
            <a:r>
              <a:rPr lang="en-US" err="1"/>
              <a:t>đoạn</a:t>
            </a:r>
            <a:r>
              <a:rPr lang="en-US"/>
              <a:t> </a:t>
            </a:r>
            <a:r>
              <a:rPr lang="en-US" err="1"/>
              <a:t>hình</a:t>
            </a:r>
            <a:r>
              <a:rPr lang="en-US"/>
              <a:t> </a:t>
            </a:r>
            <a:r>
              <a:rPr lang="en-US" err="1"/>
              <a:t>ảnh</a:t>
            </a:r>
            <a:r>
              <a:rPr lang="en-US"/>
              <a:t> </a:t>
            </a:r>
            <a:r>
              <a:rPr lang="en-US" err="1"/>
              <a:t>mạnh</a:t>
            </a:r>
            <a:r>
              <a:rPr lang="en-US"/>
              <a:t> </a:t>
            </a:r>
            <a:r>
              <a:rPr lang="en-US" err="1"/>
              <a:t>mẽ</a:t>
            </a:r>
            <a:r>
              <a:rPr lang="en-US"/>
              <a:t> </a:t>
            </a:r>
            <a:r>
              <a:rPr lang="en-US" err="1"/>
              <a:t>của</a:t>
            </a:r>
            <a:r>
              <a:rPr lang="en-US"/>
              <a:t> </a:t>
            </a:r>
            <a:r>
              <a:rPr lang="en-US" err="1"/>
              <a:t>mô</a:t>
            </a:r>
            <a:r>
              <a:rPr lang="en-US"/>
              <a:t> </a:t>
            </a:r>
            <a:r>
              <a:rPr lang="en-US" err="1"/>
              <a:t>hình</a:t>
            </a:r>
            <a:r>
              <a:rPr lang="en-US"/>
              <a:t>. </a:t>
            </a:r>
            <a:r>
              <a:rPr lang="en-US" err="1"/>
              <a:t>Mô</a:t>
            </a:r>
            <a:r>
              <a:rPr lang="en-US"/>
              <a:t> </a:t>
            </a:r>
            <a:r>
              <a:rPr lang="en-US" err="1"/>
              <a:t>hình</a:t>
            </a:r>
            <a:r>
              <a:rPr lang="en-US"/>
              <a:t> U-net </a:t>
            </a:r>
            <a:r>
              <a:rPr lang="en-US" err="1"/>
              <a:t>mang</a:t>
            </a:r>
            <a:r>
              <a:rPr lang="en-US"/>
              <a:t> </a:t>
            </a:r>
            <a:r>
              <a:rPr lang="en-US" err="1"/>
              <a:t>khổi</a:t>
            </a:r>
            <a:r>
              <a:rPr lang="en-US"/>
              <a:t> </a:t>
            </a:r>
            <a:r>
              <a:rPr lang="en-US" err="1"/>
              <a:t>tích</a:t>
            </a:r>
            <a:r>
              <a:rPr lang="en-US"/>
              <a:t> </a:t>
            </a:r>
            <a:r>
              <a:rPr lang="en-US" err="1"/>
              <a:t>chập</a:t>
            </a:r>
            <a:r>
              <a:rPr lang="en-US"/>
              <a:t> </a:t>
            </a:r>
            <a:r>
              <a:rPr lang="en-US" err="1"/>
              <a:t>thu</a:t>
            </a:r>
            <a:r>
              <a:rPr lang="en-US"/>
              <a:t> </a:t>
            </a:r>
            <a:r>
              <a:rPr lang="en-US" err="1"/>
              <a:t>nhỏ</a:t>
            </a:r>
            <a:r>
              <a:rPr lang="en-US"/>
              <a:t> sampling </a:t>
            </a:r>
            <a:r>
              <a:rPr lang="en-US" err="1"/>
              <a:t>để</a:t>
            </a:r>
            <a:r>
              <a:rPr lang="en-US"/>
              <a:t> </a:t>
            </a:r>
            <a:r>
              <a:rPr lang="en-US" err="1"/>
              <a:t>giữ</a:t>
            </a:r>
            <a:r>
              <a:rPr lang="en-US"/>
              <a:t> </a:t>
            </a:r>
            <a:r>
              <a:rPr lang="en-US" err="1"/>
              <a:t>lại</a:t>
            </a:r>
            <a:r>
              <a:rPr lang="en-US"/>
              <a:t> </a:t>
            </a:r>
            <a:r>
              <a:rPr lang="en-US" err="1"/>
              <a:t>những</a:t>
            </a:r>
            <a:r>
              <a:rPr lang="en-US"/>
              <a:t> </a:t>
            </a:r>
            <a:r>
              <a:rPr lang="en-US" err="1"/>
              <a:t>đặc</a:t>
            </a:r>
            <a:r>
              <a:rPr lang="en-US"/>
              <a:t> </a:t>
            </a:r>
            <a:r>
              <a:rPr lang="en-US" err="1"/>
              <a:t>trưng</a:t>
            </a:r>
            <a:r>
              <a:rPr lang="en-US"/>
              <a:t> </a:t>
            </a:r>
            <a:r>
              <a:rPr lang="en-US" err="1"/>
              <a:t>sau</a:t>
            </a:r>
            <a:r>
              <a:rPr lang="en-US"/>
              <a:t> </a:t>
            </a:r>
            <a:r>
              <a:rPr lang="en-US" err="1"/>
              <a:t>đó</a:t>
            </a:r>
            <a:r>
              <a:rPr lang="en-US"/>
              <a:t>, </a:t>
            </a:r>
            <a:r>
              <a:rPr lang="en-US" err="1"/>
              <a:t>một</a:t>
            </a:r>
            <a:r>
              <a:rPr lang="en-US"/>
              <a:t> </a:t>
            </a:r>
            <a:r>
              <a:rPr lang="en-US" err="1"/>
              <a:t>khối</a:t>
            </a:r>
            <a:r>
              <a:rPr lang="en-US"/>
              <a:t> </a:t>
            </a:r>
            <a:r>
              <a:rPr lang="en-US" err="1"/>
              <a:t>tích</a:t>
            </a:r>
            <a:r>
              <a:rPr lang="en-US"/>
              <a:t> </a:t>
            </a:r>
            <a:r>
              <a:rPr lang="en-US" err="1"/>
              <a:t>chập</a:t>
            </a:r>
            <a:r>
              <a:rPr lang="en-US"/>
              <a:t> </a:t>
            </a:r>
            <a:r>
              <a:rPr lang="en-US" err="1"/>
              <a:t>phóng</a:t>
            </a:r>
            <a:r>
              <a:rPr lang="en-US"/>
              <a:t> to </a:t>
            </a:r>
            <a:r>
              <a:rPr lang="en-US" err="1"/>
              <a:t>để</a:t>
            </a:r>
            <a:r>
              <a:rPr lang="en-US"/>
              <a:t> </a:t>
            </a:r>
            <a:r>
              <a:rPr lang="en-US" err="1"/>
              <a:t>đưa</a:t>
            </a:r>
            <a:r>
              <a:rPr lang="en-US"/>
              <a:t> </a:t>
            </a:r>
            <a:r>
              <a:rPr lang="en-US" err="1"/>
              <a:t>về</a:t>
            </a:r>
            <a:r>
              <a:rPr lang="en-US"/>
              <a:t> </a:t>
            </a:r>
            <a:r>
              <a:rPr lang="en-US" err="1"/>
              <a:t>kích</a:t>
            </a:r>
            <a:r>
              <a:rPr lang="en-US"/>
              <a:t> </a:t>
            </a:r>
            <a:r>
              <a:rPr lang="en-US" err="1"/>
              <a:t>thước</a:t>
            </a:r>
            <a:r>
              <a:rPr lang="en-US"/>
              <a:t> ban </a:t>
            </a:r>
            <a:r>
              <a:rPr lang="en-US" err="1"/>
              <a:t>đầu</a:t>
            </a:r>
            <a:endParaRPr lang="en-US"/>
          </a:p>
          <a:p>
            <a:pPr marL="0" lvl="0" indent="0" algn="l" rtl="0">
              <a:spcBef>
                <a:spcPts val="0"/>
              </a:spcBef>
              <a:spcAft>
                <a:spcPts val="0"/>
              </a:spcAft>
              <a:buNone/>
            </a:pPr>
            <a:r>
              <a:rPr lang="en-US"/>
              <a:t>- </a:t>
            </a:r>
            <a:r>
              <a:rPr lang="en-US" err="1"/>
              <a:t>Tuy</a:t>
            </a:r>
            <a:r>
              <a:rPr lang="en-US"/>
              <a:t> </a:t>
            </a:r>
            <a:r>
              <a:rPr lang="en-US" err="1"/>
              <a:t>nhiên</a:t>
            </a:r>
            <a:r>
              <a:rPr lang="en-US"/>
              <a:t>, </a:t>
            </a:r>
            <a:r>
              <a:rPr lang="en-US" err="1"/>
              <a:t>các</a:t>
            </a:r>
            <a:r>
              <a:rPr lang="en-US"/>
              <a:t> </a:t>
            </a:r>
            <a:r>
              <a:rPr lang="en-US" err="1"/>
              <a:t>lớp</a:t>
            </a:r>
            <a:r>
              <a:rPr lang="en-US"/>
              <a:t> </a:t>
            </a:r>
            <a:r>
              <a:rPr lang="en-US" err="1"/>
              <a:t>các</a:t>
            </a:r>
            <a:r>
              <a:rPr lang="en-US"/>
              <a:t> </a:t>
            </a:r>
            <a:r>
              <a:rPr lang="en-US" err="1"/>
              <a:t>nhau</a:t>
            </a:r>
            <a:r>
              <a:rPr lang="en-US"/>
              <a:t> </a:t>
            </a:r>
            <a:r>
              <a:rPr lang="en-US" err="1"/>
              <a:t>sẽ</a:t>
            </a:r>
            <a:r>
              <a:rPr lang="en-US"/>
              <a:t> </a:t>
            </a:r>
            <a:r>
              <a:rPr lang="en-US" err="1"/>
              <a:t>sinh</a:t>
            </a:r>
            <a:r>
              <a:rPr lang="en-US"/>
              <a:t> </a:t>
            </a:r>
            <a:r>
              <a:rPr lang="en-US" err="1"/>
              <a:t>ra</a:t>
            </a:r>
            <a:r>
              <a:rPr lang="en-US"/>
              <a:t> </a:t>
            </a:r>
            <a:r>
              <a:rPr lang="en-US" err="1"/>
              <a:t>nhiều</a:t>
            </a:r>
            <a:r>
              <a:rPr lang="en-US"/>
              <a:t> </a:t>
            </a:r>
            <a:r>
              <a:rPr lang="en-US" err="1"/>
              <a:t>bản</a:t>
            </a:r>
            <a:r>
              <a:rPr lang="en-US"/>
              <a:t> </a:t>
            </a:r>
            <a:r>
              <a:rPr lang="en-US" err="1"/>
              <a:t>đồ</a:t>
            </a:r>
            <a:r>
              <a:rPr lang="en-US"/>
              <a:t> </a:t>
            </a:r>
            <a:r>
              <a:rPr lang="en-US" err="1"/>
              <a:t>nhiệt</a:t>
            </a:r>
            <a:r>
              <a:rPr lang="en-US"/>
              <a:t> </a:t>
            </a:r>
            <a:r>
              <a:rPr lang="en-US" err="1"/>
              <a:t>khác</a:t>
            </a:r>
            <a:r>
              <a:rPr lang="en-US"/>
              <a:t> </a:t>
            </a:r>
            <a:r>
              <a:rPr lang="en-US" err="1"/>
              <a:t>nhau</a:t>
            </a:r>
            <a:endParaRPr lang="en-US"/>
          </a:p>
          <a:p>
            <a:pPr marL="0" lvl="0" indent="0" algn="l" rtl="0">
              <a:spcBef>
                <a:spcPts val="0"/>
              </a:spcBef>
              <a:spcAft>
                <a:spcPts val="0"/>
              </a:spcAft>
              <a:buNone/>
            </a:pPr>
            <a:r>
              <a:rPr lang="en-US"/>
              <a:t>- DAAM </a:t>
            </a:r>
            <a:r>
              <a:rPr lang="en-US" err="1"/>
              <a:t>sẽ</a:t>
            </a:r>
            <a:r>
              <a:rPr lang="en-US"/>
              <a:t> </a:t>
            </a:r>
            <a:r>
              <a:rPr lang="en-US" err="1"/>
              <a:t>sử</a:t>
            </a:r>
            <a:r>
              <a:rPr lang="en-US"/>
              <a:t> </a:t>
            </a:r>
            <a:r>
              <a:rPr lang="en-US" err="1"/>
              <a:t>dụng</a:t>
            </a:r>
            <a:r>
              <a:rPr lang="en-US"/>
              <a:t> </a:t>
            </a:r>
            <a:r>
              <a:rPr lang="en-US" err="1"/>
              <a:t>nôi</a:t>
            </a:r>
            <a:r>
              <a:rPr lang="en-US"/>
              <a:t> </a:t>
            </a:r>
            <a:r>
              <a:rPr lang="en-US" err="1"/>
              <a:t>suy</a:t>
            </a:r>
            <a:r>
              <a:rPr lang="en-US"/>
              <a:t> bicubic </a:t>
            </a:r>
            <a:r>
              <a:rPr lang="en-US" err="1"/>
              <a:t>lên</a:t>
            </a:r>
            <a:r>
              <a:rPr lang="en-US"/>
              <a:t> </a:t>
            </a:r>
            <a:r>
              <a:rPr lang="en-US" err="1"/>
              <a:t>bản</a:t>
            </a:r>
            <a:r>
              <a:rPr lang="en-US"/>
              <a:t> </a:t>
            </a:r>
            <a:r>
              <a:rPr lang="en-US" err="1"/>
              <a:t>đồ</a:t>
            </a:r>
            <a:r>
              <a:rPr lang="en-US"/>
              <a:t> </a:t>
            </a:r>
            <a:r>
              <a:rPr lang="en-US" err="1"/>
              <a:t>nhiệt</a:t>
            </a:r>
            <a:r>
              <a:rPr lang="en-US"/>
              <a:t> </a:t>
            </a:r>
            <a:r>
              <a:rPr lang="en-US" err="1"/>
              <a:t>sau</a:t>
            </a:r>
            <a:r>
              <a:rPr lang="en-US"/>
              <a:t> </a:t>
            </a:r>
            <a:r>
              <a:rPr lang="en-US" err="1"/>
              <a:t>đó</a:t>
            </a:r>
            <a:r>
              <a:rPr lang="en-US"/>
              <a:t> </a:t>
            </a:r>
            <a:r>
              <a:rPr lang="en-US" err="1"/>
              <a:t>sẽ</a:t>
            </a:r>
            <a:r>
              <a:rPr lang="en-US"/>
              <a:t> </a:t>
            </a:r>
            <a:r>
              <a:rPr lang="en-US" err="1"/>
              <a:t>cộng</a:t>
            </a:r>
            <a:r>
              <a:rPr lang="en-US"/>
              <a:t> </a:t>
            </a:r>
            <a:r>
              <a:rPr lang="en-US" err="1"/>
              <a:t>các</a:t>
            </a:r>
            <a:r>
              <a:rPr lang="en-US"/>
              <a:t> </a:t>
            </a:r>
            <a:r>
              <a:rPr lang="en-US" err="1"/>
              <a:t>bản</a:t>
            </a:r>
            <a:r>
              <a:rPr lang="en-US"/>
              <a:t> </a:t>
            </a:r>
            <a:r>
              <a:rPr lang="en-US" err="1"/>
              <a:t>đồ</a:t>
            </a:r>
            <a:r>
              <a:rPr lang="en-US"/>
              <a:t> </a:t>
            </a:r>
            <a:r>
              <a:rPr lang="en-US" err="1"/>
              <a:t>nhiệt</a:t>
            </a:r>
            <a:r>
              <a:rPr lang="en-US"/>
              <a:t> </a:t>
            </a:r>
            <a:r>
              <a:rPr lang="en-US" err="1"/>
              <a:t>thành</a:t>
            </a:r>
            <a:r>
              <a:rPr lang="en-US"/>
              <a:t> </a:t>
            </a:r>
            <a:r>
              <a:rPr lang="en-US" err="1"/>
              <a:t>một</a:t>
            </a:r>
            <a:r>
              <a:rPr lang="en-US"/>
              <a:t> </a:t>
            </a:r>
            <a:r>
              <a:rPr lang="en-US" err="1"/>
              <a:t>bản</a:t>
            </a:r>
            <a:r>
              <a:rPr lang="en-US"/>
              <a:t> </a:t>
            </a:r>
            <a:r>
              <a:rPr lang="en-US" err="1"/>
              <a:t>đồ</a:t>
            </a:r>
            <a:r>
              <a:rPr lang="en-US"/>
              <a:t> </a:t>
            </a:r>
            <a:r>
              <a:rPr lang="en-US" err="1"/>
              <a:t>nhiệt</a:t>
            </a:r>
            <a:r>
              <a:rPr lang="en-US"/>
              <a:t> </a:t>
            </a:r>
            <a:r>
              <a:rPr lang="en-US" err="1"/>
              <a:t>duy</a:t>
            </a:r>
            <a:r>
              <a:rPr lang="en-US"/>
              <a:t> </a:t>
            </a:r>
            <a:r>
              <a:rPr lang="en-US" err="1"/>
              <a:t>nhất</a:t>
            </a:r>
            <a:endParaRPr lang="en-US"/>
          </a:p>
          <a:p>
            <a:pPr marL="0" lvl="0" indent="0" algn="l" rtl="0">
              <a:spcBef>
                <a:spcPts val="0"/>
              </a:spcBef>
              <a:spcAft>
                <a:spcPts val="0"/>
              </a:spcAft>
              <a:buNone/>
            </a:pPr>
            <a:r>
              <a:rPr lang="en-US"/>
              <a:t>- Sau </a:t>
            </a:r>
            <a:r>
              <a:rPr lang="en-US" err="1"/>
              <a:t>đó</a:t>
            </a:r>
            <a:r>
              <a:rPr lang="en-US"/>
              <a:t> </a:t>
            </a:r>
            <a:r>
              <a:rPr lang="en-US" err="1"/>
              <a:t>để</a:t>
            </a:r>
            <a:r>
              <a:rPr lang="en-US"/>
              <a:t> </a:t>
            </a:r>
            <a:r>
              <a:rPr lang="en-US" err="1"/>
              <a:t>tạo</a:t>
            </a:r>
            <a:r>
              <a:rPr lang="en-US"/>
              <a:t> </a:t>
            </a:r>
            <a:r>
              <a:rPr lang="en-US" err="1"/>
              <a:t>ra</a:t>
            </a:r>
            <a:r>
              <a:rPr lang="en-US"/>
              <a:t> </a:t>
            </a:r>
            <a:r>
              <a:rPr lang="en-US" err="1"/>
              <a:t>một</a:t>
            </a:r>
            <a:r>
              <a:rPr lang="en-US"/>
              <a:t> </a:t>
            </a:r>
            <a:r>
              <a:rPr lang="en-US" err="1"/>
              <a:t>bản</a:t>
            </a:r>
            <a:r>
              <a:rPr lang="en-US"/>
              <a:t> </a:t>
            </a:r>
            <a:r>
              <a:rPr lang="en-US" err="1"/>
              <a:t>độ</a:t>
            </a:r>
            <a:r>
              <a:rPr lang="en-US"/>
              <a:t> heat-map </a:t>
            </a:r>
            <a:r>
              <a:rPr lang="en-US" err="1"/>
              <a:t>nhị</a:t>
            </a:r>
            <a:r>
              <a:rPr lang="en-US"/>
              <a:t> </a:t>
            </a:r>
            <a:r>
              <a:rPr lang="en-US" err="1"/>
              <a:t>phân</a:t>
            </a:r>
            <a:r>
              <a:rPr lang="en-US"/>
              <a:t>, ta </a:t>
            </a:r>
            <a:r>
              <a:rPr lang="en-US" err="1"/>
              <a:t>sẽ</a:t>
            </a:r>
            <a:r>
              <a:rPr lang="en-US"/>
              <a:t> </a:t>
            </a:r>
            <a:r>
              <a:rPr lang="en-US" err="1"/>
              <a:t>đặt</a:t>
            </a:r>
            <a:r>
              <a:rPr lang="en-US"/>
              <a:t> </a:t>
            </a:r>
            <a:r>
              <a:rPr lang="en-US" err="1"/>
              <a:t>một</a:t>
            </a:r>
            <a:r>
              <a:rPr lang="en-US"/>
              <a:t> </a:t>
            </a:r>
            <a:r>
              <a:rPr lang="en-US" err="1"/>
              <a:t>ngưỡng</a:t>
            </a:r>
            <a:r>
              <a:rPr lang="en-US"/>
              <a:t> threshold </a:t>
            </a:r>
            <a:r>
              <a:rPr lang="en-US" err="1"/>
              <a:t>để</a:t>
            </a:r>
            <a:r>
              <a:rPr lang="en-US"/>
              <a:t> </a:t>
            </a:r>
            <a:r>
              <a:rPr lang="en-US" err="1"/>
              <a:t>chọn</a:t>
            </a:r>
            <a:r>
              <a:rPr lang="en-US"/>
              <a:t> </a:t>
            </a:r>
            <a:r>
              <a:rPr lang="en-US" err="1"/>
              <a:t>những</a:t>
            </a:r>
            <a:r>
              <a:rPr lang="en-US"/>
              <a:t> </a:t>
            </a:r>
            <a:r>
              <a:rPr lang="en-US" err="1"/>
              <a:t>giá</a:t>
            </a:r>
            <a:r>
              <a:rPr lang="en-US"/>
              <a:t> </a:t>
            </a:r>
            <a:r>
              <a:rPr lang="en-US" err="1"/>
              <a:t>trị</a:t>
            </a:r>
            <a:r>
              <a:rPr lang="en-US"/>
              <a:t> </a:t>
            </a:r>
            <a:r>
              <a:rPr lang="en-US" err="1"/>
              <a:t>theo</a:t>
            </a:r>
            <a:r>
              <a:rPr lang="en-US"/>
              <a:t> </a:t>
            </a:r>
            <a:r>
              <a:rPr lang="en-US" err="1"/>
              <a:t>chuẩn</a:t>
            </a:r>
            <a:r>
              <a:rPr lang="en-US"/>
              <a:t> </a:t>
            </a:r>
            <a:r>
              <a:rPr lang="en-US" err="1"/>
              <a:t>ngưỡng</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75565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Thường</a:t>
            </a:r>
            <a:r>
              <a:rPr lang="en-US"/>
              <a:t> </a:t>
            </a:r>
            <a:r>
              <a:rPr lang="en-US" err="1"/>
              <a:t>sẽ</a:t>
            </a:r>
            <a:r>
              <a:rPr lang="en-US"/>
              <a:t> </a:t>
            </a:r>
            <a:r>
              <a:rPr lang="en-US" err="1"/>
              <a:t>sử</a:t>
            </a:r>
            <a:r>
              <a:rPr lang="en-US"/>
              <a:t> </a:t>
            </a:r>
            <a:r>
              <a:rPr lang="en-US" err="1"/>
              <a:t>dụng</a:t>
            </a:r>
            <a:r>
              <a:rPr lang="en-US"/>
              <a:t> </a:t>
            </a:r>
            <a:r>
              <a:rPr lang="en-US" err="1"/>
              <a:t>các</a:t>
            </a:r>
            <a:r>
              <a:rPr lang="en-US"/>
              <a:t> </a:t>
            </a:r>
            <a:r>
              <a:rPr lang="en-US" err="1"/>
              <a:t>phương</a:t>
            </a:r>
            <a:r>
              <a:rPr lang="en-US"/>
              <a:t> </a:t>
            </a:r>
            <a:r>
              <a:rPr lang="en-US" err="1"/>
              <a:t>pháp</a:t>
            </a:r>
            <a:r>
              <a:rPr lang="en-US"/>
              <a:t> </a:t>
            </a:r>
            <a:r>
              <a:rPr lang="en-US" err="1"/>
              <a:t>đạo</a:t>
            </a:r>
            <a:r>
              <a:rPr lang="en-US"/>
              <a:t> </a:t>
            </a:r>
            <a:r>
              <a:rPr lang="en-US" err="1"/>
              <a:t>hàm</a:t>
            </a:r>
            <a:r>
              <a:rPr lang="en-US"/>
              <a:t> </a:t>
            </a:r>
            <a:r>
              <a:rPr lang="en-US" err="1"/>
              <a:t>trong</a:t>
            </a:r>
            <a:r>
              <a:rPr lang="en-US"/>
              <a:t> </a:t>
            </a:r>
            <a:r>
              <a:rPr lang="en-US" err="1"/>
              <a:t>quá</a:t>
            </a:r>
            <a:r>
              <a:rPr lang="en-US"/>
              <a:t> </a:t>
            </a:r>
            <a:r>
              <a:rPr lang="en-US" err="1"/>
              <a:t>trình</a:t>
            </a:r>
            <a:r>
              <a:rPr lang="en-US"/>
              <a:t> </a:t>
            </a:r>
            <a:r>
              <a:rPr lang="en-US" err="1"/>
              <a:t>lan</a:t>
            </a:r>
            <a:r>
              <a:rPr lang="en-US"/>
              <a:t> </a:t>
            </a:r>
            <a:r>
              <a:rPr lang="en-US" err="1"/>
              <a:t>truyền</a:t>
            </a:r>
            <a:r>
              <a:rPr lang="en-US"/>
              <a:t> </a:t>
            </a:r>
            <a:r>
              <a:rPr lang="en-US" err="1"/>
              <a:t>ngược</a:t>
            </a:r>
            <a:r>
              <a:rPr lang="en-US"/>
              <a:t>. </a:t>
            </a:r>
            <a:r>
              <a:rPr lang="en-US" err="1"/>
              <a:t>Tuy</a:t>
            </a:r>
            <a:r>
              <a:rPr lang="en-US"/>
              <a:t> </a:t>
            </a:r>
            <a:r>
              <a:rPr lang="en-US" err="1"/>
              <a:t>nhiên</a:t>
            </a:r>
            <a:r>
              <a:rPr lang="en-US"/>
              <a:t>, </a:t>
            </a:r>
            <a:r>
              <a:rPr lang="en-US" err="1"/>
              <a:t>nhược</a:t>
            </a:r>
            <a:r>
              <a:rPr lang="en-US"/>
              <a:t> </a:t>
            </a:r>
            <a:r>
              <a:rPr lang="en-US" err="1"/>
              <a:t>điểm</a:t>
            </a:r>
            <a:r>
              <a:rPr lang="en-US"/>
              <a:t> </a:t>
            </a:r>
            <a:r>
              <a:rPr lang="en-US" err="1"/>
              <a:t>là</a:t>
            </a:r>
            <a:r>
              <a:rPr lang="en-US"/>
              <a:t> </a:t>
            </a:r>
            <a:r>
              <a:rPr lang="en-US" err="1"/>
              <a:t>độ</a:t>
            </a:r>
            <a:r>
              <a:rPr lang="en-US"/>
              <a:t> </a:t>
            </a:r>
            <a:r>
              <a:rPr lang="en-US" err="1"/>
              <a:t>chính</a:t>
            </a:r>
            <a:r>
              <a:rPr lang="en-US"/>
              <a:t> </a:t>
            </a:r>
            <a:r>
              <a:rPr lang="en-US" err="1"/>
              <a:t>xác</a:t>
            </a:r>
            <a:r>
              <a:rPr lang="en-US"/>
              <a:t> </a:t>
            </a:r>
            <a:r>
              <a:rPr lang="en-US" err="1"/>
              <a:t>còn</a:t>
            </a:r>
            <a:r>
              <a:rPr lang="en-US"/>
              <a:t> </a:t>
            </a:r>
            <a:r>
              <a:rPr lang="en-US" err="1"/>
              <a:t>chưa</a:t>
            </a:r>
            <a:r>
              <a:rPr lang="en-US"/>
              <a:t> </a:t>
            </a:r>
            <a:r>
              <a:rPr lang="en-US" err="1"/>
              <a:t>cao</a:t>
            </a:r>
            <a:r>
              <a:rPr lang="en-US"/>
              <a:t>.</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Thay</a:t>
            </a:r>
            <a:r>
              <a:rPr lang="en-US"/>
              <a:t> </a:t>
            </a:r>
            <a:r>
              <a:rPr lang="en-US" err="1"/>
              <a:t>vào</a:t>
            </a:r>
            <a:r>
              <a:rPr lang="en-US"/>
              <a:t> </a:t>
            </a:r>
            <a:r>
              <a:rPr lang="en-US" err="1"/>
              <a:t>đó</a:t>
            </a:r>
            <a:r>
              <a:rPr lang="en-US"/>
              <a:t> DAAM </a:t>
            </a:r>
            <a:r>
              <a:rPr lang="en-US" err="1"/>
              <a:t>sẽ</a:t>
            </a:r>
            <a:r>
              <a:rPr lang="en-US"/>
              <a:t> </a:t>
            </a:r>
            <a:r>
              <a:rPr lang="en-US" err="1"/>
              <a:t>sử</a:t>
            </a:r>
            <a:r>
              <a:rPr lang="en-US"/>
              <a:t> </a:t>
            </a:r>
            <a:r>
              <a:rPr lang="en-US" err="1"/>
              <a:t>dụng</a:t>
            </a:r>
            <a:r>
              <a:rPr lang="en-US"/>
              <a:t> </a:t>
            </a:r>
            <a:r>
              <a:rPr lang="vi-VN"/>
              <a:t>ý tưởng của NLP để tìm ra các thuộc tính quan trọng trong từ vựng dựa trên sự phân bố của từ trong văn bản</a:t>
            </a:r>
            <a:r>
              <a:rPr lang="en-US"/>
              <a:t>. Trong </a:t>
            </a:r>
            <a:r>
              <a:rPr lang="en-US" err="1"/>
              <a:t>mô</a:t>
            </a:r>
            <a:r>
              <a:rPr lang="en-US"/>
              <a:t> </a:t>
            </a:r>
            <a:r>
              <a:rPr lang="en-US" err="1"/>
              <a:t>hình</a:t>
            </a:r>
            <a:r>
              <a:rPr lang="en-US"/>
              <a:t> Diffusion,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a:t>
            </a:r>
            <a:r>
              <a:rPr lang="en-US" err="1"/>
              <a:t>Cơ</a:t>
            </a:r>
            <a:r>
              <a:rPr lang="en-US"/>
              <a:t> </a:t>
            </a:r>
            <a:r>
              <a:rPr lang="en-US" err="1"/>
              <a:t>chế</a:t>
            </a:r>
            <a:r>
              <a:rPr lang="en-US"/>
              <a:t> Attention </a:t>
            </a:r>
            <a:r>
              <a:rPr lang="en-US" err="1"/>
              <a:t>được</a:t>
            </a:r>
            <a:r>
              <a:rPr lang="en-US"/>
              <a:t> </a:t>
            </a:r>
            <a:r>
              <a:rPr lang="en-US" err="1"/>
              <a:t>sử</a:t>
            </a:r>
            <a:r>
              <a:rPr lang="en-US"/>
              <a:t> </a:t>
            </a:r>
            <a:r>
              <a:rPr lang="en-US" err="1"/>
              <a:t>dụng</a:t>
            </a:r>
            <a:r>
              <a:rPr lang="en-US"/>
              <a:t> </a:t>
            </a:r>
            <a:r>
              <a:rPr lang="en-US" err="1"/>
              <a:t>để</a:t>
            </a:r>
            <a:r>
              <a:rPr lang="en-US"/>
              <a:t> </a:t>
            </a:r>
            <a:r>
              <a:rPr lang="en-US" err="1"/>
              <a:t>liên</a:t>
            </a:r>
            <a:r>
              <a:rPr lang="en-US"/>
              <a:t> </a:t>
            </a:r>
            <a:r>
              <a:rPr lang="en-US" err="1"/>
              <a:t>kết</a:t>
            </a:r>
            <a:r>
              <a:rPr lang="en-US"/>
              <a:t> </a:t>
            </a:r>
            <a:r>
              <a:rPr lang="en-US" err="1"/>
              <a:t>văn</a:t>
            </a:r>
            <a:r>
              <a:rPr lang="en-US"/>
              <a:t> </a:t>
            </a:r>
            <a:r>
              <a:rPr lang="en-US" err="1"/>
              <a:t>bản</a:t>
            </a:r>
            <a:r>
              <a:rPr lang="en-US"/>
              <a:t> </a:t>
            </a:r>
            <a:r>
              <a:rPr lang="en-US" err="1"/>
              <a:t>nhúng</a:t>
            </a:r>
            <a:r>
              <a:rPr lang="en-US"/>
              <a:t> </a:t>
            </a:r>
            <a:r>
              <a:rPr lang="en-US" err="1"/>
              <a:t>với</a:t>
            </a:r>
            <a:r>
              <a:rPr lang="en-US"/>
              <a:t> </a:t>
            </a:r>
            <a:r>
              <a:rPr lang="en-US" err="1"/>
              <a:t>vùng</a:t>
            </a:r>
            <a:r>
              <a:rPr lang="en-US"/>
              <a:t> </a:t>
            </a:r>
            <a:r>
              <a:rPr lang="en-US" err="1"/>
              <a:t>ảnh</a:t>
            </a:r>
            <a:r>
              <a:rPr lang="en-US"/>
              <a:t> </a:t>
            </a:r>
            <a:r>
              <a:rPr lang="en-US" err="1"/>
              <a:t>theo</a:t>
            </a:r>
            <a:r>
              <a:rPr lang="en-US"/>
              <a:t> </a:t>
            </a:r>
            <a:r>
              <a:rPr lang="en-US" err="1"/>
              <a:t>tững</a:t>
            </a:r>
            <a:r>
              <a:rPr lang="en-US"/>
              <a:t> pixel</a:t>
            </a:r>
          </a:p>
          <a:p>
            <a:pPr marL="0" lvl="0" indent="0" algn="l" rtl="0">
              <a:spcBef>
                <a:spcPts val="0"/>
              </a:spcBef>
              <a:spcAft>
                <a:spcPts val="0"/>
              </a:spcAft>
              <a:buNone/>
            </a:pPr>
            <a:r>
              <a:rPr lang="en-US"/>
              <a:t>- Sau </a:t>
            </a:r>
            <a:r>
              <a:rPr lang="en-US" err="1"/>
              <a:t>đó</a:t>
            </a:r>
            <a:r>
              <a:rPr lang="en-US"/>
              <a:t> </a:t>
            </a:r>
            <a:r>
              <a:rPr lang="en-US" err="1"/>
              <a:t>chuẩn</a:t>
            </a:r>
            <a:r>
              <a:rPr lang="en-US"/>
              <a:t> </a:t>
            </a:r>
            <a:r>
              <a:rPr lang="en-US" err="1"/>
              <a:t>hóa</a:t>
            </a:r>
            <a:r>
              <a:rPr lang="en-US"/>
              <a:t> </a:t>
            </a:r>
            <a:r>
              <a:rPr lang="en-US" err="1"/>
              <a:t>nó</a:t>
            </a:r>
            <a:r>
              <a:rPr lang="en-US"/>
              <a:t> </a:t>
            </a:r>
            <a:r>
              <a:rPr lang="en-US" err="1"/>
              <a:t>về</a:t>
            </a:r>
            <a:r>
              <a:rPr lang="en-US"/>
              <a:t> </a:t>
            </a:r>
            <a:r>
              <a:rPr lang="en-US" err="1"/>
              <a:t>khoảng</a:t>
            </a:r>
            <a:r>
              <a:rPr lang="en-US"/>
              <a:t> [0,1]</a:t>
            </a:r>
          </a:p>
          <a:p>
            <a:pPr marL="0" lvl="0" indent="0" algn="l" rtl="0">
              <a:spcBef>
                <a:spcPts val="0"/>
              </a:spcBef>
              <a:spcAft>
                <a:spcPts val="0"/>
              </a:spcAft>
              <a:buNone/>
            </a:pPr>
            <a:r>
              <a:rPr lang="en-US"/>
              <a:t>- </a:t>
            </a:r>
            <a:r>
              <a:rPr lang="en-US" err="1"/>
              <a:t>Sử</a:t>
            </a:r>
            <a:r>
              <a:rPr lang="en-US"/>
              <a:t> </a:t>
            </a:r>
            <a:r>
              <a:rPr lang="en-US" err="1"/>
              <a:t>dụng</a:t>
            </a:r>
            <a:r>
              <a:rPr lang="en-US"/>
              <a:t> </a:t>
            </a:r>
            <a:r>
              <a:rPr lang="en-US" err="1"/>
              <a:t>mạng</a:t>
            </a:r>
            <a:r>
              <a:rPr lang="en-US"/>
              <a:t> U-net </a:t>
            </a:r>
            <a:r>
              <a:rPr lang="en-US" err="1"/>
              <a:t>để</a:t>
            </a:r>
            <a:r>
              <a:rPr lang="en-US"/>
              <a:t> </a:t>
            </a:r>
            <a:r>
              <a:rPr lang="en-US" err="1"/>
              <a:t>khử</a:t>
            </a:r>
            <a:r>
              <a:rPr lang="en-US"/>
              <a:t> </a:t>
            </a:r>
            <a:r>
              <a:rPr lang="en-US" err="1"/>
              <a:t>nhiễu</a:t>
            </a:r>
            <a:r>
              <a:rPr lang="en-US"/>
              <a:t> </a:t>
            </a:r>
            <a:r>
              <a:rPr lang="en-US" err="1"/>
              <a:t>và</a:t>
            </a:r>
            <a:r>
              <a:rPr lang="en-US"/>
              <a:t> </a:t>
            </a:r>
            <a:r>
              <a:rPr lang="en-US" err="1"/>
              <a:t>chịu</a:t>
            </a:r>
            <a:r>
              <a:rPr lang="en-US"/>
              <a:t> </a:t>
            </a:r>
            <a:r>
              <a:rPr lang="en-US" err="1"/>
              <a:t>trách</a:t>
            </a:r>
            <a:r>
              <a:rPr lang="en-US"/>
              <a:t> </a:t>
            </a:r>
            <a:r>
              <a:rPr lang="en-US" err="1"/>
              <a:t>nhiệm</a:t>
            </a:r>
            <a:r>
              <a:rPr lang="en-US"/>
              <a:t> </a:t>
            </a:r>
            <a:r>
              <a:rPr lang="en-US" err="1"/>
              <a:t>tổng</a:t>
            </a:r>
            <a:r>
              <a:rPr lang="en-US"/>
              <a:t> </a:t>
            </a:r>
            <a:r>
              <a:rPr lang="en-US" err="1"/>
              <a:t>hợp</a:t>
            </a:r>
            <a:r>
              <a:rPr lang="en-US"/>
              <a:t>. </a:t>
            </a:r>
            <a:r>
              <a:rPr lang="en-US" err="1"/>
              <a:t>Vì</a:t>
            </a:r>
            <a:r>
              <a:rPr lang="en-US"/>
              <a:t> </a:t>
            </a:r>
            <a:r>
              <a:rPr lang="en-US" err="1"/>
              <a:t>khả</a:t>
            </a:r>
            <a:r>
              <a:rPr lang="en-US"/>
              <a:t> </a:t>
            </a:r>
            <a:r>
              <a:rPr lang="en-US" err="1"/>
              <a:t>năng</a:t>
            </a:r>
            <a:r>
              <a:rPr lang="en-US"/>
              <a:t> </a:t>
            </a:r>
            <a:r>
              <a:rPr lang="en-US" err="1"/>
              <a:t>phân</a:t>
            </a:r>
            <a:r>
              <a:rPr lang="en-US"/>
              <a:t> </a:t>
            </a:r>
            <a:r>
              <a:rPr lang="en-US" err="1"/>
              <a:t>đoạn</a:t>
            </a:r>
            <a:r>
              <a:rPr lang="en-US"/>
              <a:t> </a:t>
            </a:r>
            <a:r>
              <a:rPr lang="en-US" err="1"/>
              <a:t>hình</a:t>
            </a:r>
            <a:r>
              <a:rPr lang="en-US"/>
              <a:t> </a:t>
            </a:r>
            <a:r>
              <a:rPr lang="en-US" err="1"/>
              <a:t>ảnh</a:t>
            </a:r>
            <a:r>
              <a:rPr lang="en-US"/>
              <a:t> </a:t>
            </a:r>
            <a:r>
              <a:rPr lang="en-US" err="1"/>
              <a:t>mạnh</a:t>
            </a:r>
            <a:r>
              <a:rPr lang="en-US"/>
              <a:t> </a:t>
            </a:r>
            <a:r>
              <a:rPr lang="en-US" err="1"/>
              <a:t>mẽ</a:t>
            </a:r>
            <a:r>
              <a:rPr lang="en-US"/>
              <a:t> </a:t>
            </a:r>
            <a:r>
              <a:rPr lang="en-US" err="1"/>
              <a:t>của</a:t>
            </a:r>
            <a:r>
              <a:rPr lang="en-US"/>
              <a:t> </a:t>
            </a:r>
            <a:r>
              <a:rPr lang="en-US" err="1"/>
              <a:t>mô</a:t>
            </a:r>
            <a:r>
              <a:rPr lang="en-US"/>
              <a:t> </a:t>
            </a:r>
            <a:r>
              <a:rPr lang="en-US" err="1"/>
              <a:t>hình</a:t>
            </a:r>
            <a:r>
              <a:rPr lang="en-US"/>
              <a:t>. </a:t>
            </a:r>
            <a:r>
              <a:rPr lang="en-US" err="1"/>
              <a:t>Mô</a:t>
            </a:r>
            <a:r>
              <a:rPr lang="en-US"/>
              <a:t> </a:t>
            </a:r>
            <a:r>
              <a:rPr lang="en-US" err="1"/>
              <a:t>hình</a:t>
            </a:r>
            <a:r>
              <a:rPr lang="en-US"/>
              <a:t> U-net </a:t>
            </a:r>
            <a:r>
              <a:rPr lang="en-US" err="1"/>
              <a:t>mang</a:t>
            </a:r>
            <a:r>
              <a:rPr lang="en-US"/>
              <a:t> </a:t>
            </a:r>
            <a:r>
              <a:rPr lang="en-US" err="1"/>
              <a:t>khổi</a:t>
            </a:r>
            <a:r>
              <a:rPr lang="en-US"/>
              <a:t> </a:t>
            </a:r>
            <a:r>
              <a:rPr lang="en-US" err="1"/>
              <a:t>tích</a:t>
            </a:r>
            <a:r>
              <a:rPr lang="en-US"/>
              <a:t> </a:t>
            </a:r>
            <a:r>
              <a:rPr lang="en-US" err="1"/>
              <a:t>chập</a:t>
            </a:r>
            <a:r>
              <a:rPr lang="en-US"/>
              <a:t> </a:t>
            </a:r>
            <a:r>
              <a:rPr lang="en-US" err="1"/>
              <a:t>thu</a:t>
            </a:r>
            <a:r>
              <a:rPr lang="en-US"/>
              <a:t> </a:t>
            </a:r>
            <a:r>
              <a:rPr lang="en-US" err="1"/>
              <a:t>nhỏ</a:t>
            </a:r>
            <a:r>
              <a:rPr lang="en-US"/>
              <a:t> sampling </a:t>
            </a:r>
            <a:r>
              <a:rPr lang="en-US" err="1"/>
              <a:t>để</a:t>
            </a:r>
            <a:r>
              <a:rPr lang="en-US"/>
              <a:t> </a:t>
            </a:r>
            <a:r>
              <a:rPr lang="en-US" err="1"/>
              <a:t>giữ</a:t>
            </a:r>
            <a:r>
              <a:rPr lang="en-US"/>
              <a:t> </a:t>
            </a:r>
            <a:r>
              <a:rPr lang="en-US" err="1"/>
              <a:t>lại</a:t>
            </a:r>
            <a:r>
              <a:rPr lang="en-US"/>
              <a:t> </a:t>
            </a:r>
            <a:r>
              <a:rPr lang="en-US" err="1"/>
              <a:t>những</a:t>
            </a:r>
            <a:r>
              <a:rPr lang="en-US"/>
              <a:t> </a:t>
            </a:r>
            <a:r>
              <a:rPr lang="en-US" err="1"/>
              <a:t>đặc</a:t>
            </a:r>
            <a:r>
              <a:rPr lang="en-US"/>
              <a:t> </a:t>
            </a:r>
            <a:r>
              <a:rPr lang="en-US" err="1"/>
              <a:t>trưng</a:t>
            </a:r>
            <a:r>
              <a:rPr lang="en-US"/>
              <a:t> </a:t>
            </a:r>
            <a:r>
              <a:rPr lang="en-US" err="1"/>
              <a:t>sau</a:t>
            </a:r>
            <a:r>
              <a:rPr lang="en-US"/>
              <a:t> </a:t>
            </a:r>
            <a:r>
              <a:rPr lang="en-US" err="1"/>
              <a:t>đó</a:t>
            </a:r>
            <a:r>
              <a:rPr lang="en-US"/>
              <a:t>, </a:t>
            </a:r>
            <a:r>
              <a:rPr lang="en-US" err="1"/>
              <a:t>một</a:t>
            </a:r>
            <a:r>
              <a:rPr lang="en-US"/>
              <a:t> </a:t>
            </a:r>
            <a:r>
              <a:rPr lang="en-US" err="1"/>
              <a:t>khối</a:t>
            </a:r>
            <a:r>
              <a:rPr lang="en-US"/>
              <a:t> </a:t>
            </a:r>
            <a:r>
              <a:rPr lang="en-US" err="1"/>
              <a:t>tích</a:t>
            </a:r>
            <a:r>
              <a:rPr lang="en-US"/>
              <a:t> </a:t>
            </a:r>
            <a:r>
              <a:rPr lang="en-US" err="1"/>
              <a:t>chập</a:t>
            </a:r>
            <a:r>
              <a:rPr lang="en-US"/>
              <a:t> </a:t>
            </a:r>
            <a:r>
              <a:rPr lang="en-US" err="1"/>
              <a:t>phóng</a:t>
            </a:r>
            <a:r>
              <a:rPr lang="en-US"/>
              <a:t> to </a:t>
            </a:r>
            <a:r>
              <a:rPr lang="en-US" err="1"/>
              <a:t>để</a:t>
            </a:r>
            <a:r>
              <a:rPr lang="en-US"/>
              <a:t> </a:t>
            </a:r>
            <a:r>
              <a:rPr lang="en-US" err="1"/>
              <a:t>đưa</a:t>
            </a:r>
            <a:r>
              <a:rPr lang="en-US"/>
              <a:t> </a:t>
            </a:r>
            <a:r>
              <a:rPr lang="en-US" err="1"/>
              <a:t>về</a:t>
            </a:r>
            <a:r>
              <a:rPr lang="en-US"/>
              <a:t> </a:t>
            </a:r>
            <a:r>
              <a:rPr lang="en-US" err="1"/>
              <a:t>kích</a:t>
            </a:r>
            <a:r>
              <a:rPr lang="en-US"/>
              <a:t> </a:t>
            </a:r>
            <a:r>
              <a:rPr lang="en-US" err="1"/>
              <a:t>thước</a:t>
            </a:r>
            <a:r>
              <a:rPr lang="en-US"/>
              <a:t> ban </a:t>
            </a:r>
            <a:r>
              <a:rPr lang="en-US" err="1"/>
              <a:t>đầu</a:t>
            </a:r>
            <a:endParaRPr lang="en-US"/>
          </a:p>
          <a:p>
            <a:pPr marL="0" lvl="0" indent="0" algn="l" rtl="0">
              <a:spcBef>
                <a:spcPts val="0"/>
              </a:spcBef>
              <a:spcAft>
                <a:spcPts val="0"/>
              </a:spcAft>
              <a:buNone/>
            </a:pPr>
            <a:r>
              <a:rPr lang="en-US"/>
              <a:t>- </a:t>
            </a:r>
            <a:r>
              <a:rPr lang="en-US" err="1"/>
              <a:t>Tuy</a:t>
            </a:r>
            <a:r>
              <a:rPr lang="en-US"/>
              <a:t> </a:t>
            </a:r>
            <a:r>
              <a:rPr lang="en-US" err="1"/>
              <a:t>nhiên</a:t>
            </a:r>
            <a:r>
              <a:rPr lang="en-US"/>
              <a:t>, </a:t>
            </a:r>
            <a:r>
              <a:rPr lang="en-US" err="1"/>
              <a:t>các</a:t>
            </a:r>
            <a:r>
              <a:rPr lang="en-US"/>
              <a:t> </a:t>
            </a:r>
            <a:r>
              <a:rPr lang="en-US" err="1"/>
              <a:t>lớp</a:t>
            </a:r>
            <a:r>
              <a:rPr lang="en-US"/>
              <a:t> </a:t>
            </a:r>
            <a:r>
              <a:rPr lang="en-US" err="1"/>
              <a:t>các</a:t>
            </a:r>
            <a:r>
              <a:rPr lang="en-US"/>
              <a:t> </a:t>
            </a:r>
            <a:r>
              <a:rPr lang="en-US" err="1"/>
              <a:t>nhau</a:t>
            </a:r>
            <a:r>
              <a:rPr lang="en-US"/>
              <a:t> </a:t>
            </a:r>
            <a:r>
              <a:rPr lang="en-US" err="1"/>
              <a:t>sẽ</a:t>
            </a:r>
            <a:r>
              <a:rPr lang="en-US"/>
              <a:t> </a:t>
            </a:r>
            <a:r>
              <a:rPr lang="en-US" err="1"/>
              <a:t>sinh</a:t>
            </a:r>
            <a:r>
              <a:rPr lang="en-US"/>
              <a:t> </a:t>
            </a:r>
            <a:r>
              <a:rPr lang="en-US" err="1"/>
              <a:t>ra</a:t>
            </a:r>
            <a:r>
              <a:rPr lang="en-US"/>
              <a:t> </a:t>
            </a:r>
            <a:r>
              <a:rPr lang="en-US" err="1"/>
              <a:t>nhiều</a:t>
            </a:r>
            <a:r>
              <a:rPr lang="en-US"/>
              <a:t> </a:t>
            </a:r>
            <a:r>
              <a:rPr lang="en-US" err="1"/>
              <a:t>bản</a:t>
            </a:r>
            <a:r>
              <a:rPr lang="en-US"/>
              <a:t> </a:t>
            </a:r>
            <a:r>
              <a:rPr lang="en-US" err="1"/>
              <a:t>đồ</a:t>
            </a:r>
            <a:r>
              <a:rPr lang="en-US"/>
              <a:t> </a:t>
            </a:r>
            <a:r>
              <a:rPr lang="en-US" err="1"/>
              <a:t>nhiệt</a:t>
            </a:r>
            <a:r>
              <a:rPr lang="en-US"/>
              <a:t> </a:t>
            </a:r>
            <a:r>
              <a:rPr lang="en-US" err="1"/>
              <a:t>khác</a:t>
            </a:r>
            <a:r>
              <a:rPr lang="en-US"/>
              <a:t> </a:t>
            </a:r>
            <a:r>
              <a:rPr lang="en-US" err="1"/>
              <a:t>nhau</a:t>
            </a:r>
            <a:endParaRPr lang="en-US"/>
          </a:p>
          <a:p>
            <a:pPr marL="0" lvl="0" indent="0" algn="l" rtl="0">
              <a:spcBef>
                <a:spcPts val="0"/>
              </a:spcBef>
              <a:spcAft>
                <a:spcPts val="0"/>
              </a:spcAft>
              <a:buNone/>
            </a:pPr>
            <a:r>
              <a:rPr lang="en-US"/>
              <a:t>- DAAM </a:t>
            </a:r>
            <a:r>
              <a:rPr lang="en-US" err="1"/>
              <a:t>sẽ</a:t>
            </a:r>
            <a:r>
              <a:rPr lang="en-US"/>
              <a:t> </a:t>
            </a:r>
            <a:r>
              <a:rPr lang="en-US" err="1"/>
              <a:t>sử</a:t>
            </a:r>
            <a:r>
              <a:rPr lang="en-US"/>
              <a:t> </a:t>
            </a:r>
            <a:r>
              <a:rPr lang="en-US" err="1"/>
              <a:t>dụng</a:t>
            </a:r>
            <a:r>
              <a:rPr lang="en-US"/>
              <a:t> </a:t>
            </a:r>
            <a:r>
              <a:rPr lang="en-US" err="1"/>
              <a:t>nôi</a:t>
            </a:r>
            <a:r>
              <a:rPr lang="en-US"/>
              <a:t> </a:t>
            </a:r>
            <a:r>
              <a:rPr lang="en-US" err="1"/>
              <a:t>suy</a:t>
            </a:r>
            <a:r>
              <a:rPr lang="en-US"/>
              <a:t> bicubic </a:t>
            </a:r>
            <a:r>
              <a:rPr lang="en-US" err="1"/>
              <a:t>lên</a:t>
            </a:r>
            <a:r>
              <a:rPr lang="en-US"/>
              <a:t> </a:t>
            </a:r>
            <a:r>
              <a:rPr lang="en-US" err="1"/>
              <a:t>bản</a:t>
            </a:r>
            <a:r>
              <a:rPr lang="en-US"/>
              <a:t> </a:t>
            </a:r>
            <a:r>
              <a:rPr lang="en-US" err="1"/>
              <a:t>đồ</a:t>
            </a:r>
            <a:r>
              <a:rPr lang="en-US"/>
              <a:t> </a:t>
            </a:r>
            <a:r>
              <a:rPr lang="en-US" err="1"/>
              <a:t>nhiệt</a:t>
            </a:r>
            <a:r>
              <a:rPr lang="en-US"/>
              <a:t> </a:t>
            </a:r>
            <a:r>
              <a:rPr lang="en-US" err="1"/>
              <a:t>sau</a:t>
            </a:r>
            <a:r>
              <a:rPr lang="en-US"/>
              <a:t> </a:t>
            </a:r>
            <a:r>
              <a:rPr lang="en-US" err="1"/>
              <a:t>đó</a:t>
            </a:r>
            <a:r>
              <a:rPr lang="en-US"/>
              <a:t> </a:t>
            </a:r>
            <a:r>
              <a:rPr lang="en-US" err="1"/>
              <a:t>sẽ</a:t>
            </a:r>
            <a:r>
              <a:rPr lang="en-US"/>
              <a:t> </a:t>
            </a:r>
            <a:r>
              <a:rPr lang="en-US" err="1"/>
              <a:t>cộng</a:t>
            </a:r>
            <a:r>
              <a:rPr lang="en-US"/>
              <a:t> </a:t>
            </a:r>
            <a:r>
              <a:rPr lang="en-US" err="1"/>
              <a:t>các</a:t>
            </a:r>
            <a:r>
              <a:rPr lang="en-US"/>
              <a:t> </a:t>
            </a:r>
            <a:r>
              <a:rPr lang="en-US" err="1"/>
              <a:t>bản</a:t>
            </a:r>
            <a:r>
              <a:rPr lang="en-US"/>
              <a:t> </a:t>
            </a:r>
            <a:r>
              <a:rPr lang="en-US" err="1"/>
              <a:t>đồ</a:t>
            </a:r>
            <a:r>
              <a:rPr lang="en-US"/>
              <a:t> </a:t>
            </a:r>
            <a:r>
              <a:rPr lang="en-US" err="1"/>
              <a:t>nhiệt</a:t>
            </a:r>
            <a:r>
              <a:rPr lang="en-US"/>
              <a:t> </a:t>
            </a:r>
            <a:r>
              <a:rPr lang="en-US" err="1"/>
              <a:t>thành</a:t>
            </a:r>
            <a:r>
              <a:rPr lang="en-US"/>
              <a:t> </a:t>
            </a:r>
            <a:r>
              <a:rPr lang="en-US" err="1"/>
              <a:t>một</a:t>
            </a:r>
            <a:r>
              <a:rPr lang="en-US"/>
              <a:t> </a:t>
            </a:r>
            <a:r>
              <a:rPr lang="en-US" err="1"/>
              <a:t>bản</a:t>
            </a:r>
            <a:r>
              <a:rPr lang="en-US"/>
              <a:t> </a:t>
            </a:r>
            <a:r>
              <a:rPr lang="en-US" err="1"/>
              <a:t>đồ</a:t>
            </a:r>
            <a:r>
              <a:rPr lang="en-US"/>
              <a:t> </a:t>
            </a:r>
            <a:r>
              <a:rPr lang="en-US" err="1"/>
              <a:t>nhiệt</a:t>
            </a:r>
            <a:r>
              <a:rPr lang="en-US"/>
              <a:t> </a:t>
            </a:r>
            <a:r>
              <a:rPr lang="en-US" err="1"/>
              <a:t>duy</a:t>
            </a:r>
            <a:r>
              <a:rPr lang="en-US"/>
              <a:t> </a:t>
            </a:r>
            <a:r>
              <a:rPr lang="en-US" err="1"/>
              <a:t>nhất</a:t>
            </a:r>
            <a:endParaRPr lang="en-US"/>
          </a:p>
          <a:p>
            <a:pPr marL="0" lvl="0" indent="0" algn="l" rtl="0">
              <a:spcBef>
                <a:spcPts val="0"/>
              </a:spcBef>
              <a:spcAft>
                <a:spcPts val="0"/>
              </a:spcAft>
              <a:buNone/>
            </a:pPr>
            <a:r>
              <a:rPr lang="en-US"/>
              <a:t>- Sau </a:t>
            </a:r>
            <a:r>
              <a:rPr lang="en-US" err="1"/>
              <a:t>đó</a:t>
            </a:r>
            <a:r>
              <a:rPr lang="en-US"/>
              <a:t> </a:t>
            </a:r>
            <a:r>
              <a:rPr lang="en-US" err="1"/>
              <a:t>để</a:t>
            </a:r>
            <a:r>
              <a:rPr lang="en-US"/>
              <a:t> </a:t>
            </a:r>
            <a:r>
              <a:rPr lang="en-US" err="1"/>
              <a:t>tạo</a:t>
            </a:r>
            <a:r>
              <a:rPr lang="en-US"/>
              <a:t> </a:t>
            </a:r>
            <a:r>
              <a:rPr lang="en-US" err="1"/>
              <a:t>ra</a:t>
            </a:r>
            <a:r>
              <a:rPr lang="en-US"/>
              <a:t> </a:t>
            </a:r>
            <a:r>
              <a:rPr lang="en-US" err="1"/>
              <a:t>một</a:t>
            </a:r>
            <a:r>
              <a:rPr lang="en-US"/>
              <a:t> </a:t>
            </a:r>
            <a:r>
              <a:rPr lang="en-US" err="1"/>
              <a:t>bản</a:t>
            </a:r>
            <a:r>
              <a:rPr lang="en-US"/>
              <a:t> </a:t>
            </a:r>
            <a:r>
              <a:rPr lang="en-US" err="1"/>
              <a:t>độ</a:t>
            </a:r>
            <a:r>
              <a:rPr lang="en-US"/>
              <a:t> heat-map </a:t>
            </a:r>
            <a:r>
              <a:rPr lang="en-US" err="1"/>
              <a:t>nhị</a:t>
            </a:r>
            <a:r>
              <a:rPr lang="en-US"/>
              <a:t> </a:t>
            </a:r>
            <a:r>
              <a:rPr lang="en-US" err="1"/>
              <a:t>phân</a:t>
            </a:r>
            <a:r>
              <a:rPr lang="en-US"/>
              <a:t>, ta </a:t>
            </a:r>
            <a:r>
              <a:rPr lang="en-US" err="1"/>
              <a:t>sẽ</a:t>
            </a:r>
            <a:r>
              <a:rPr lang="en-US"/>
              <a:t> </a:t>
            </a:r>
            <a:r>
              <a:rPr lang="en-US" err="1"/>
              <a:t>đặt</a:t>
            </a:r>
            <a:r>
              <a:rPr lang="en-US"/>
              <a:t> </a:t>
            </a:r>
            <a:r>
              <a:rPr lang="en-US" err="1"/>
              <a:t>một</a:t>
            </a:r>
            <a:r>
              <a:rPr lang="en-US"/>
              <a:t> </a:t>
            </a:r>
            <a:r>
              <a:rPr lang="en-US" err="1"/>
              <a:t>ngưỡng</a:t>
            </a:r>
            <a:r>
              <a:rPr lang="en-US"/>
              <a:t> threshold </a:t>
            </a:r>
            <a:r>
              <a:rPr lang="en-US" err="1"/>
              <a:t>để</a:t>
            </a:r>
            <a:r>
              <a:rPr lang="en-US"/>
              <a:t> </a:t>
            </a:r>
            <a:r>
              <a:rPr lang="en-US" err="1"/>
              <a:t>chọn</a:t>
            </a:r>
            <a:r>
              <a:rPr lang="en-US"/>
              <a:t> </a:t>
            </a:r>
            <a:r>
              <a:rPr lang="en-US" err="1"/>
              <a:t>những</a:t>
            </a:r>
            <a:r>
              <a:rPr lang="en-US"/>
              <a:t> </a:t>
            </a:r>
            <a:r>
              <a:rPr lang="en-US" err="1"/>
              <a:t>giá</a:t>
            </a:r>
            <a:r>
              <a:rPr lang="en-US"/>
              <a:t> </a:t>
            </a:r>
            <a:r>
              <a:rPr lang="en-US" err="1"/>
              <a:t>trị</a:t>
            </a:r>
            <a:r>
              <a:rPr lang="en-US"/>
              <a:t> </a:t>
            </a:r>
            <a:r>
              <a:rPr lang="en-US" err="1"/>
              <a:t>theo</a:t>
            </a:r>
            <a:r>
              <a:rPr lang="en-US"/>
              <a:t> </a:t>
            </a:r>
            <a:r>
              <a:rPr lang="en-US" err="1"/>
              <a:t>chuẩn</a:t>
            </a:r>
            <a:r>
              <a:rPr lang="en-US"/>
              <a:t> </a:t>
            </a:r>
            <a:r>
              <a:rPr lang="en-US" err="1"/>
              <a:t>ngưỡng</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899401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Thường</a:t>
            </a:r>
            <a:r>
              <a:rPr lang="en-US"/>
              <a:t> </a:t>
            </a:r>
            <a:r>
              <a:rPr lang="en-US" err="1"/>
              <a:t>sẽ</a:t>
            </a:r>
            <a:r>
              <a:rPr lang="en-US"/>
              <a:t> </a:t>
            </a:r>
            <a:r>
              <a:rPr lang="en-US" err="1"/>
              <a:t>sử</a:t>
            </a:r>
            <a:r>
              <a:rPr lang="en-US"/>
              <a:t> </a:t>
            </a:r>
            <a:r>
              <a:rPr lang="en-US" err="1"/>
              <a:t>dụng</a:t>
            </a:r>
            <a:r>
              <a:rPr lang="en-US"/>
              <a:t> </a:t>
            </a:r>
            <a:r>
              <a:rPr lang="en-US" err="1"/>
              <a:t>các</a:t>
            </a:r>
            <a:r>
              <a:rPr lang="en-US"/>
              <a:t> </a:t>
            </a:r>
            <a:r>
              <a:rPr lang="en-US" err="1"/>
              <a:t>phương</a:t>
            </a:r>
            <a:r>
              <a:rPr lang="en-US"/>
              <a:t> </a:t>
            </a:r>
            <a:r>
              <a:rPr lang="en-US" err="1"/>
              <a:t>pháp</a:t>
            </a:r>
            <a:r>
              <a:rPr lang="en-US"/>
              <a:t> </a:t>
            </a:r>
            <a:r>
              <a:rPr lang="en-US" err="1"/>
              <a:t>đạo</a:t>
            </a:r>
            <a:r>
              <a:rPr lang="en-US"/>
              <a:t> </a:t>
            </a:r>
            <a:r>
              <a:rPr lang="en-US" err="1"/>
              <a:t>hàm</a:t>
            </a:r>
            <a:r>
              <a:rPr lang="en-US"/>
              <a:t> </a:t>
            </a:r>
            <a:r>
              <a:rPr lang="en-US" err="1"/>
              <a:t>trong</a:t>
            </a:r>
            <a:r>
              <a:rPr lang="en-US"/>
              <a:t> </a:t>
            </a:r>
            <a:r>
              <a:rPr lang="en-US" err="1"/>
              <a:t>quá</a:t>
            </a:r>
            <a:r>
              <a:rPr lang="en-US"/>
              <a:t> </a:t>
            </a:r>
            <a:r>
              <a:rPr lang="en-US" err="1"/>
              <a:t>trình</a:t>
            </a:r>
            <a:r>
              <a:rPr lang="en-US"/>
              <a:t> </a:t>
            </a:r>
            <a:r>
              <a:rPr lang="en-US" err="1"/>
              <a:t>lan</a:t>
            </a:r>
            <a:r>
              <a:rPr lang="en-US"/>
              <a:t> </a:t>
            </a:r>
            <a:r>
              <a:rPr lang="en-US" err="1"/>
              <a:t>truyền</a:t>
            </a:r>
            <a:r>
              <a:rPr lang="en-US"/>
              <a:t> </a:t>
            </a:r>
            <a:r>
              <a:rPr lang="en-US" err="1"/>
              <a:t>ngược</a:t>
            </a:r>
            <a:r>
              <a:rPr lang="en-US"/>
              <a:t>. </a:t>
            </a:r>
            <a:r>
              <a:rPr lang="en-US" err="1"/>
              <a:t>Tuy</a:t>
            </a:r>
            <a:r>
              <a:rPr lang="en-US"/>
              <a:t> </a:t>
            </a:r>
            <a:r>
              <a:rPr lang="en-US" err="1"/>
              <a:t>nhiên</a:t>
            </a:r>
            <a:r>
              <a:rPr lang="en-US"/>
              <a:t>, </a:t>
            </a:r>
            <a:r>
              <a:rPr lang="en-US" err="1"/>
              <a:t>nhược</a:t>
            </a:r>
            <a:r>
              <a:rPr lang="en-US"/>
              <a:t> </a:t>
            </a:r>
            <a:r>
              <a:rPr lang="en-US" err="1"/>
              <a:t>điểm</a:t>
            </a:r>
            <a:r>
              <a:rPr lang="en-US"/>
              <a:t> </a:t>
            </a:r>
            <a:r>
              <a:rPr lang="en-US" err="1"/>
              <a:t>là</a:t>
            </a:r>
            <a:r>
              <a:rPr lang="en-US"/>
              <a:t> </a:t>
            </a:r>
            <a:r>
              <a:rPr lang="en-US" err="1"/>
              <a:t>độ</a:t>
            </a:r>
            <a:r>
              <a:rPr lang="en-US"/>
              <a:t> </a:t>
            </a:r>
            <a:r>
              <a:rPr lang="en-US" err="1"/>
              <a:t>chính</a:t>
            </a:r>
            <a:r>
              <a:rPr lang="en-US"/>
              <a:t> </a:t>
            </a:r>
            <a:r>
              <a:rPr lang="en-US" err="1"/>
              <a:t>xác</a:t>
            </a:r>
            <a:r>
              <a:rPr lang="en-US"/>
              <a:t> </a:t>
            </a:r>
            <a:r>
              <a:rPr lang="en-US" err="1"/>
              <a:t>còn</a:t>
            </a:r>
            <a:r>
              <a:rPr lang="en-US"/>
              <a:t> </a:t>
            </a:r>
            <a:r>
              <a:rPr lang="en-US" err="1"/>
              <a:t>chưa</a:t>
            </a:r>
            <a:r>
              <a:rPr lang="en-US"/>
              <a:t> </a:t>
            </a:r>
            <a:r>
              <a:rPr lang="en-US" err="1"/>
              <a:t>cao</a:t>
            </a:r>
            <a:r>
              <a:rPr lang="en-US"/>
              <a:t>.</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Thay</a:t>
            </a:r>
            <a:r>
              <a:rPr lang="en-US"/>
              <a:t> </a:t>
            </a:r>
            <a:r>
              <a:rPr lang="en-US" err="1"/>
              <a:t>vào</a:t>
            </a:r>
            <a:r>
              <a:rPr lang="en-US"/>
              <a:t> </a:t>
            </a:r>
            <a:r>
              <a:rPr lang="en-US" err="1"/>
              <a:t>đó</a:t>
            </a:r>
            <a:r>
              <a:rPr lang="en-US"/>
              <a:t> DAAM </a:t>
            </a:r>
            <a:r>
              <a:rPr lang="en-US" err="1"/>
              <a:t>sẽ</a:t>
            </a:r>
            <a:r>
              <a:rPr lang="en-US"/>
              <a:t> </a:t>
            </a:r>
            <a:r>
              <a:rPr lang="en-US" err="1"/>
              <a:t>sử</a:t>
            </a:r>
            <a:r>
              <a:rPr lang="en-US"/>
              <a:t> </a:t>
            </a:r>
            <a:r>
              <a:rPr lang="en-US" err="1"/>
              <a:t>dụng</a:t>
            </a:r>
            <a:r>
              <a:rPr lang="en-US"/>
              <a:t> </a:t>
            </a:r>
            <a:r>
              <a:rPr lang="vi-VN"/>
              <a:t>ý tưởng của NLP để tìm ra các thuộc tính quan trọng trong từ vựng dựa trên sự phân bố của từ trong văn bản</a:t>
            </a:r>
            <a:r>
              <a:rPr lang="en-US"/>
              <a:t>. Trong </a:t>
            </a:r>
            <a:r>
              <a:rPr lang="en-US" err="1"/>
              <a:t>mô</a:t>
            </a:r>
            <a:r>
              <a:rPr lang="en-US"/>
              <a:t> </a:t>
            </a:r>
            <a:r>
              <a:rPr lang="en-US" err="1"/>
              <a:t>hình</a:t>
            </a:r>
            <a:r>
              <a:rPr lang="en-US"/>
              <a:t> Diffusion,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a:t>
            </a:r>
            <a:r>
              <a:rPr lang="en-US" err="1"/>
              <a:t>Cơ</a:t>
            </a:r>
            <a:r>
              <a:rPr lang="en-US"/>
              <a:t> </a:t>
            </a:r>
            <a:r>
              <a:rPr lang="en-US" err="1"/>
              <a:t>chế</a:t>
            </a:r>
            <a:r>
              <a:rPr lang="en-US"/>
              <a:t> Attention </a:t>
            </a:r>
            <a:r>
              <a:rPr lang="en-US" err="1"/>
              <a:t>được</a:t>
            </a:r>
            <a:r>
              <a:rPr lang="en-US"/>
              <a:t> </a:t>
            </a:r>
            <a:r>
              <a:rPr lang="en-US" err="1"/>
              <a:t>sử</a:t>
            </a:r>
            <a:r>
              <a:rPr lang="en-US"/>
              <a:t> </a:t>
            </a:r>
            <a:r>
              <a:rPr lang="en-US" err="1"/>
              <a:t>dụng</a:t>
            </a:r>
            <a:r>
              <a:rPr lang="en-US"/>
              <a:t> </a:t>
            </a:r>
            <a:r>
              <a:rPr lang="en-US" err="1"/>
              <a:t>để</a:t>
            </a:r>
            <a:r>
              <a:rPr lang="en-US"/>
              <a:t> </a:t>
            </a:r>
            <a:r>
              <a:rPr lang="en-US" err="1"/>
              <a:t>liên</a:t>
            </a:r>
            <a:r>
              <a:rPr lang="en-US"/>
              <a:t> </a:t>
            </a:r>
            <a:r>
              <a:rPr lang="en-US" err="1"/>
              <a:t>kết</a:t>
            </a:r>
            <a:r>
              <a:rPr lang="en-US"/>
              <a:t> </a:t>
            </a:r>
            <a:r>
              <a:rPr lang="en-US" err="1"/>
              <a:t>văn</a:t>
            </a:r>
            <a:r>
              <a:rPr lang="en-US"/>
              <a:t> </a:t>
            </a:r>
            <a:r>
              <a:rPr lang="en-US" err="1"/>
              <a:t>bản</a:t>
            </a:r>
            <a:r>
              <a:rPr lang="en-US"/>
              <a:t> </a:t>
            </a:r>
            <a:r>
              <a:rPr lang="en-US" err="1"/>
              <a:t>nhúng</a:t>
            </a:r>
            <a:r>
              <a:rPr lang="en-US"/>
              <a:t> </a:t>
            </a:r>
            <a:r>
              <a:rPr lang="en-US" err="1"/>
              <a:t>với</a:t>
            </a:r>
            <a:r>
              <a:rPr lang="en-US"/>
              <a:t> </a:t>
            </a:r>
            <a:r>
              <a:rPr lang="en-US" err="1"/>
              <a:t>vùng</a:t>
            </a:r>
            <a:r>
              <a:rPr lang="en-US"/>
              <a:t> </a:t>
            </a:r>
            <a:r>
              <a:rPr lang="en-US" err="1"/>
              <a:t>ảnh</a:t>
            </a:r>
            <a:r>
              <a:rPr lang="en-US"/>
              <a:t> </a:t>
            </a:r>
            <a:r>
              <a:rPr lang="en-US" err="1"/>
              <a:t>theo</a:t>
            </a:r>
            <a:r>
              <a:rPr lang="en-US"/>
              <a:t> </a:t>
            </a:r>
            <a:r>
              <a:rPr lang="en-US" err="1"/>
              <a:t>tững</a:t>
            </a:r>
            <a:r>
              <a:rPr lang="en-US"/>
              <a:t> pixel</a:t>
            </a:r>
          </a:p>
          <a:p>
            <a:pPr marL="0" lvl="0" indent="0" algn="l" rtl="0">
              <a:spcBef>
                <a:spcPts val="0"/>
              </a:spcBef>
              <a:spcAft>
                <a:spcPts val="0"/>
              </a:spcAft>
              <a:buNone/>
            </a:pPr>
            <a:r>
              <a:rPr lang="en-US"/>
              <a:t>- Sau </a:t>
            </a:r>
            <a:r>
              <a:rPr lang="en-US" err="1"/>
              <a:t>đó</a:t>
            </a:r>
            <a:r>
              <a:rPr lang="en-US"/>
              <a:t> </a:t>
            </a:r>
            <a:r>
              <a:rPr lang="en-US" err="1"/>
              <a:t>chuẩn</a:t>
            </a:r>
            <a:r>
              <a:rPr lang="en-US"/>
              <a:t> </a:t>
            </a:r>
            <a:r>
              <a:rPr lang="en-US" err="1"/>
              <a:t>hóa</a:t>
            </a:r>
            <a:r>
              <a:rPr lang="en-US"/>
              <a:t> </a:t>
            </a:r>
            <a:r>
              <a:rPr lang="en-US" err="1"/>
              <a:t>nó</a:t>
            </a:r>
            <a:r>
              <a:rPr lang="en-US"/>
              <a:t> </a:t>
            </a:r>
            <a:r>
              <a:rPr lang="en-US" err="1"/>
              <a:t>về</a:t>
            </a:r>
            <a:r>
              <a:rPr lang="en-US"/>
              <a:t> </a:t>
            </a:r>
            <a:r>
              <a:rPr lang="en-US" err="1"/>
              <a:t>khoảng</a:t>
            </a:r>
            <a:r>
              <a:rPr lang="en-US"/>
              <a:t> [0,1]</a:t>
            </a:r>
          </a:p>
          <a:p>
            <a:pPr marL="0" lvl="0" indent="0" algn="l" rtl="0">
              <a:spcBef>
                <a:spcPts val="0"/>
              </a:spcBef>
              <a:spcAft>
                <a:spcPts val="0"/>
              </a:spcAft>
              <a:buNone/>
            </a:pPr>
            <a:r>
              <a:rPr lang="en-US"/>
              <a:t>- </a:t>
            </a:r>
            <a:r>
              <a:rPr lang="en-US" err="1"/>
              <a:t>Sử</a:t>
            </a:r>
            <a:r>
              <a:rPr lang="en-US"/>
              <a:t> </a:t>
            </a:r>
            <a:r>
              <a:rPr lang="en-US" err="1"/>
              <a:t>dụng</a:t>
            </a:r>
            <a:r>
              <a:rPr lang="en-US"/>
              <a:t> </a:t>
            </a:r>
            <a:r>
              <a:rPr lang="en-US" err="1"/>
              <a:t>mạng</a:t>
            </a:r>
            <a:r>
              <a:rPr lang="en-US"/>
              <a:t> U-net </a:t>
            </a:r>
            <a:r>
              <a:rPr lang="en-US" err="1"/>
              <a:t>để</a:t>
            </a:r>
            <a:r>
              <a:rPr lang="en-US"/>
              <a:t> </a:t>
            </a:r>
            <a:r>
              <a:rPr lang="en-US" err="1"/>
              <a:t>khử</a:t>
            </a:r>
            <a:r>
              <a:rPr lang="en-US"/>
              <a:t> </a:t>
            </a:r>
            <a:r>
              <a:rPr lang="en-US" err="1"/>
              <a:t>nhiễu</a:t>
            </a:r>
            <a:r>
              <a:rPr lang="en-US"/>
              <a:t> </a:t>
            </a:r>
            <a:r>
              <a:rPr lang="en-US" err="1"/>
              <a:t>và</a:t>
            </a:r>
            <a:r>
              <a:rPr lang="en-US"/>
              <a:t> </a:t>
            </a:r>
            <a:r>
              <a:rPr lang="en-US" err="1"/>
              <a:t>chịu</a:t>
            </a:r>
            <a:r>
              <a:rPr lang="en-US"/>
              <a:t> </a:t>
            </a:r>
            <a:r>
              <a:rPr lang="en-US" err="1"/>
              <a:t>trách</a:t>
            </a:r>
            <a:r>
              <a:rPr lang="en-US"/>
              <a:t> </a:t>
            </a:r>
            <a:r>
              <a:rPr lang="en-US" err="1"/>
              <a:t>nhiệm</a:t>
            </a:r>
            <a:r>
              <a:rPr lang="en-US"/>
              <a:t> </a:t>
            </a:r>
            <a:r>
              <a:rPr lang="en-US" err="1"/>
              <a:t>tổng</a:t>
            </a:r>
            <a:r>
              <a:rPr lang="en-US"/>
              <a:t> </a:t>
            </a:r>
            <a:r>
              <a:rPr lang="en-US" err="1"/>
              <a:t>hợp</a:t>
            </a:r>
            <a:r>
              <a:rPr lang="en-US"/>
              <a:t>. </a:t>
            </a:r>
            <a:r>
              <a:rPr lang="en-US" err="1"/>
              <a:t>Vì</a:t>
            </a:r>
            <a:r>
              <a:rPr lang="en-US"/>
              <a:t> </a:t>
            </a:r>
            <a:r>
              <a:rPr lang="en-US" err="1"/>
              <a:t>khả</a:t>
            </a:r>
            <a:r>
              <a:rPr lang="en-US"/>
              <a:t> </a:t>
            </a:r>
            <a:r>
              <a:rPr lang="en-US" err="1"/>
              <a:t>năng</a:t>
            </a:r>
            <a:r>
              <a:rPr lang="en-US"/>
              <a:t> </a:t>
            </a:r>
            <a:r>
              <a:rPr lang="en-US" err="1"/>
              <a:t>phân</a:t>
            </a:r>
            <a:r>
              <a:rPr lang="en-US"/>
              <a:t> </a:t>
            </a:r>
            <a:r>
              <a:rPr lang="en-US" err="1"/>
              <a:t>đoạn</a:t>
            </a:r>
            <a:r>
              <a:rPr lang="en-US"/>
              <a:t> </a:t>
            </a:r>
            <a:r>
              <a:rPr lang="en-US" err="1"/>
              <a:t>hình</a:t>
            </a:r>
            <a:r>
              <a:rPr lang="en-US"/>
              <a:t> </a:t>
            </a:r>
            <a:r>
              <a:rPr lang="en-US" err="1"/>
              <a:t>ảnh</a:t>
            </a:r>
            <a:r>
              <a:rPr lang="en-US"/>
              <a:t> </a:t>
            </a:r>
            <a:r>
              <a:rPr lang="en-US" err="1"/>
              <a:t>mạnh</a:t>
            </a:r>
            <a:r>
              <a:rPr lang="en-US"/>
              <a:t> </a:t>
            </a:r>
            <a:r>
              <a:rPr lang="en-US" err="1"/>
              <a:t>mẽ</a:t>
            </a:r>
            <a:r>
              <a:rPr lang="en-US"/>
              <a:t> </a:t>
            </a:r>
            <a:r>
              <a:rPr lang="en-US" err="1"/>
              <a:t>của</a:t>
            </a:r>
            <a:r>
              <a:rPr lang="en-US"/>
              <a:t> </a:t>
            </a:r>
            <a:r>
              <a:rPr lang="en-US" err="1"/>
              <a:t>mô</a:t>
            </a:r>
            <a:r>
              <a:rPr lang="en-US"/>
              <a:t> </a:t>
            </a:r>
            <a:r>
              <a:rPr lang="en-US" err="1"/>
              <a:t>hình</a:t>
            </a:r>
            <a:r>
              <a:rPr lang="en-US"/>
              <a:t>. </a:t>
            </a:r>
            <a:r>
              <a:rPr lang="en-US" err="1"/>
              <a:t>Mô</a:t>
            </a:r>
            <a:r>
              <a:rPr lang="en-US"/>
              <a:t> </a:t>
            </a:r>
            <a:r>
              <a:rPr lang="en-US" err="1"/>
              <a:t>hình</a:t>
            </a:r>
            <a:r>
              <a:rPr lang="en-US"/>
              <a:t> U-net </a:t>
            </a:r>
            <a:r>
              <a:rPr lang="en-US" err="1"/>
              <a:t>mang</a:t>
            </a:r>
            <a:r>
              <a:rPr lang="en-US"/>
              <a:t> </a:t>
            </a:r>
            <a:r>
              <a:rPr lang="en-US" err="1"/>
              <a:t>khổi</a:t>
            </a:r>
            <a:r>
              <a:rPr lang="en-US"/>
              <a:t> </a:t>
            </a:r>
            <a:r>
              <a:rPr lang="en-US" err="1"/>
              <a:t>tích</a:t>
            </a:r>
            <a:r>
              <a:rPr lang="en-US"/>
              <a:t> </a:t>
            </a:r>
            <a:r>
              <a:rPr lang="en-US" err="1"/>
              <a:t>chập</a:t>
            </a:r>
            <a:r>
              <a:rPr lang="en-US"/>
              <a:t> </a:t>
            </a:r>
            <a:r>
              <a:rPr lang="en-US" err="1"/>
              <a:t>thu</a:t>
            </a:r>
            <a:r>
              <a:rPr lang="en-US"/>
              <a:t> </a:t>
            </a:r>
            <a:r>
              <a:rPr lang="en-US" err="1"/>
              <a:t>nhỏ</a:t>
            </a:r>
            <a:r>
              <a:rPr lang="en-US"/>
              <a:t> sampling </a:t>
            </a:r>
            <a:r>
              <a:rPr lang="en-US" err="1"/>
              <a:t>để</a:t>
            </a:r>
            <a:r>
              <a:rPr lang="en-US"/>
              <a:t> </a:t>
            </a:r>
            <a:r>
              <a:rPr lang="en-US" err="1"/>
              <a:t>giữ</a:t>
            </a:r>
            <a:r>
              <a:rPr lang="en-US"/>
              <a:t> </a:t>
            </a:r>
            <a:r>
              <a:rPr lang="en-US" err="1"/>
              <a:t>lại</a:t>
            </a:r>
            <a:r>
              <a:rPr lang="en-US"/>
              <a:t> </a:t>
            </a:r>
            <a:r>
              <a:rPr lang="en-US" err="1"/>
              <a:t>những</a:t>
            </a:r>
            <a:r>
              <a:rPr lang="en-US"/>
              <a:t> </a:t>
            </a:r>
            <a:r>
              <a:rPr lang="en-US" err="1"/>
              <a:t>đặc</a:t>
            </a:r>
            <a:r>
              <a:rPr lang="en-US"/>
              <a:t> </a:t>
            </a:r>
            <a:r>
              <a:rPr lang="en-US" err="1"/>
              <a:t>trưng</a:t>
            </a:r>
            <a:r>
              <a:rPr lang="en-US"/>
              <a:t> </a:t>
            </a:r>
            <a:r>
              <a:rPr lang="en-US" err="1"/>
              <a:t>sau</a:t>
            </a:r>
            <a:r>
              <a:rPr lang="en-US"/>
              <a:t> </a:t>
            </a:r>
            <a:r>
              <a:rPr lang="en-US" err="1"/>
              <a:t>đó</a:t>
            </a:r>
            <a:r>
              <a:rPr lang="en-US"/>
              <a:t>, </a:t>
            </a:r>
            <a:r>
              <a:rPr lang="en-US" err="1"/>
              <a:t>một</a:t>
            </a:r>
            <a:r>
              <a:rPr lang="en-US"/>
              <a:t> </a:t>
            </a:r>
            <a:r>
              <a:rPr lang="en-US" err="1"/>
              <a:t>khối</a:t>
            </a:r>
            <a:r>
              <a:rPr lang="en-US"/>
              <a:t> </a:t>
            </a:r>
            <a:r>
              <a:rPr lang="en-US" err="1"/>
              <a:t>tích</a:t>
            </a:r>
            <a:r>
              <a:rPr lang="en-US"/>
              <a:t> </a:t>
            </a:r>
            <a:r>
              <a:rPr lang="en-US" err="1"/>
              <a:t>chập</a:t>
            </a:r>
            <a:r>
              <a:rPr lang="en-US"/>
              <a:t> </a:t>
            </a:r>
            <a:r>
              <a:rPr lang="en-US" err="1"/>
              <a:t>phóng</a:t>
            </a:r>
            <a:r>
              <a:rPr lang="en-US"/>
              <a:t> to </a:t>
            </a:r>
            <a:r>
              <a:rPr lang="en-US" err="1"/>
              <a:t>để</a:t>
            </a:r>
            <a:r>
              <a:rPr lang="en-US"/>
              <a:t> </a:t>
            </a:r>
            <a:r>
              <a:rPr lang="en-US" err="1"/>
              <a:t>đưa</a:t>
            </a:r>
            <a:r>
              <a:rPr lang="en-US"/>
              <a:t> </a:t>
            </a:r>
            <a:r>
              <a:rPr lang="en-US" err="1"/>
              <a:t>về</a:t>
            </a:r>
            <a:r>
              <a:rPr lang="en-US"/>
              <a:t> </a:t>
            </a:r>
            <a:r>
              <a:rPr lang="en-US" err="1"/>
              <a:t>kích</a:t>
            </a:r>
            <a:r>
              <a:rPr lang="en-US"/>
              <a:t> </a:t>
            </a:r>
            <a:r>
              <a:rPr lang="en-US" err="1"/>
              <a:t>thước</a:t>
            </a:r>
            <a:r>
              <a:rPr lang="en-US"/>
              <a:t> ban </a:t>
            </a:r>
            <a:r>
              <a:rPr lang="en-US" err="1"/>
              <a:t>đầu</a:t>
            </a:r>
            <a:endParaRPr lang="en-US"/>
          </a:p>
          <a:p>
            <a:pPr marL="0" lvl="0" indent="0" algn="l" rtl="0">
              <a:spcBef>
                <a:spcPts val="0"/>
              </a:spcBef>
              <a:spcAft>
                <a:spcPts val="0"/>
              </a:spcAft>
              <a:buNone/>
            </a:pPr>
            <a:r>
              <a:rPr lang="en-US"/>
              <a:t>- </a:t>
            </a:r>
            <a:r>
              <a:rPr lang="en-US" err="1"/>
              <a:t>Tuy</a:t>
            </a:r>
            <a:r>
              <a:rPr lang="en-US"/>
              <a:t> </a:t>
            </a:r>
            <a:r>
              <a:rPr lang="en-US" err="1"/>
              <a:t>nhiên</a:t>
            </a:r>
            <a:r>
              <a:rPr lang="en-US"/>
              <a:t>, </a:t>
            </a:r>
            <a:r>
              <a:rPr lang="en-US" err="1"/>
              <a:t>các</a:t>
            </a:r>
            <a:r>
              <a:rPr lang="en-US"/>
              <a:t> </a:t>
            </a:r>
            <a:r>
              <a:rPr lang="en-US" err="1"/>
              <a:t>lớp</a:t>
            </a:r>
            <a:r>
              <a:rPr lang="en-US"/>
              <a:t> </a:t>
            </a:r>
            <a:r>
              <a:rPr lang="en-US" err="1"/>
              <a:t>các</a:t>
            </a:r>
            <a:r>
              <a:rPr lang="en-US"/>
              <a:t> </a:t>
            </a:r>
            <a:r>
              <a:rPr lang="en-US" err="1"/>
              <a:t>nhau</a:t>
            </a:r>
            <a:r>
              <a:rPr lang="en-US"/>
              <a:t> </a:t>
            </a:r>
            <a:r>
              <a:rPr lang="en-US" err="1"/>
              <a:t>sẽ</a:t>
            </a:r>
            <a:r>
              <a:rPr lang="en-US"/>
              <a:t> </a:t>
            </a:r>
            <a:r>
              <a:rPr lang="en-US" err="1"/>
              <a:t>sinh</a:t>
            </a:r>
            <a:r>
              <a:rPr lang="en-US"/>
              <a:t> </a:t>
            </a:r>
            <a:r>
              <a:rPr lang="en-US" err="1"/>
              <a:t>ra</a:t>
            </a:r>
            <a:r>
              <a:rPr lang="en-US"/>
              <a:t> </a:t>
            </a:r>
            <a:r>
              <a:rPr lang="en-US" err="1"/>
              <a:t>nhiều</a:t>
            </a:r>
            <a:r>
              <a:rPr lang="en-US"/>
              <a:t> </a:t>
            </a:r>
            <a:r>
              <a:rPr lang="en-US" err="1"/>
              <a:t>bản</a:t>
            </a:r>
            <a:r>
              <a:rPr lang="en-US"/>
              <a:t> </a:t>
            </a:r>
            <a:r>
              <a:rPr lang="en-US" err="1"/>
              <a:t>đồ</a:t>
            </a:r>
            <a:r>
              <a:rPr lang="en-US"/>
              <a:t> </a:t>
            </a:r>
            <a:r>
              <a:rPr lang="en-US" err="1"/>
              <a:t>nhiệt</a:t>
            </a:r>
            <a:r>
              <a:rPr lang="en-US"/>
              <a:t> </a:t>
            </a:r>
            <a:r>
              <a:rPr lang="en-US" err="1"/>
              <a:t>khác</a:t>
            </a:r>
            <a:r>
              <a:rPr lang="en-US"/>
              <a:t> </a:t>
            </a:r>
            <a:r>
              <a:rPr lang="en-US" err="1"/>
              <a:t>nhau</a:t>
            </a:r>
            <a:endParaRPr lang="en-US"/>
          </a:p>
          <a:p>
            <a:pPr marL="0" lvl="0" indent="0" algn="l" rtl="0">
              <a:spcBef>
                <a:spcPts val="0"/>
              </a:spcBef>
              <a:spcAft>
                <a:spcPts val="0"/>
              </a:spcAft>
              <a:buNone/>
            </a:pPr>
            <a:r>
              <a:rPr lang="en-US"/>
              <a:t>- DAAM </a:t>
            </a:r>
            <a:r>
              <a:rPr lang="en-US" err="1"/>
              <a:t>sẽ</a:t>
            </a:r>
            <a:r>
              <a:rPr lang="en-US"/>
              <a:t> </a:t>
            </a:r>
            <a:r>
              <a:rPr lang="en-US" err="1"/>
              <a:t>sử</a:t>
            </a:r>
            <a:r>
              <a:rPr lang="en-US"/>
              <a:t> </a:t>
            </a:r>
            <a:r>
              <a:rPr lang="en-US" err="1"/>
              <a:t>dụng</a:t>
            </a:r>
            <a:r>
              <a:rPr lang="en-US"/>
              <a:t> </a:t>
            </a:r>
            <a:r>
              <a:rPr lang="en-US" err="1"/>
              <a:t>nôi</a:t>
            </a:r>
            <a:r>
              <a:rPr lang="en-US"/>
              <a:t> </a:t>
            </a:r>
            <a:r>
              <a:rPr lang="en-US" err="1"/>
              <a:t>suy</a:t>
            </a:r>
            <a:r>
              <a:rPr lang="en-US"/>
              <a:t> bicubic </a:t>
            </a:r>
            <a:r>
              <a:rPr lang="en-US" err="1"/>
              <a:t>lên</a:t>
            </a:r>
            <a:r>
              <a:rPr lang="en-US"/>
              <a:t> </a:t>
            </a:r>
            <a:r>
              <a:rPr lang="en-US" err="1"/>
              <a:t>bản</a:t>
            </a:r>
            <a:r>
              <a:rPr lang="en-US"/>
              <a:t> </a:t>
            </a:r>
            <a:r>
              <a:rPr lang="en-US" err="1"/>
              <a:t>đồ</a:t>
            </a:r>
            <a:r>
              <a:rPr lang="en-US"/>
              <a:t> </a:t>
            </a:r>
            <a:r>
              <a:rPr lang="en-US" err="1"/>
              <a:t>nhiệt</a:t>
            </a:r>
            <a:r>
              <a:rPr lang="en-US"/>
              <a:t> </a:t>
            </a:r>
            <a:r>
              <a:rPr lang="en-US" err="1"/>
              <a:t>sau</a:t>
            </a:r>
            <a:r>
              <a:rPr lang="en-US"/>
              <a:t> </a:t>
            </a:r>
            <a:r>
              <a:rPr lang="en-US" err="1"/>
              <a:t>đó</a:t>
            </a:r>
            <a:r>
              <a:rPr lang="en-US"/>
              <a:t> </a:t>
            </a:r>
            <a:r>
              <a:rPr lang="en-US" err="1"/>
              <a:t>sẽ</a:t>
            </a:r>
            <a:r>
              <a:rPr lang="en-US"/>
              <a:t> </a:t>
            </a:r>
            <a:r>
              <a:rPr lang="en-US" err="1"/>
              <a:t>cộng</a:t>
            </a:r>
            <a:r>
              <a:rPr lang="en-US"/>
              <a:t> </a:t>
            </a:r>
            <a:r>
              <a:rPr lang="en-US" err="1"/>
              <a:t>các</a:t>
            </a:r>
            <a:r>
              <a:rPr lang="en-US"/>
              <a:t> </a:t>
            </a:r>
            <a:r>
              <a:rPr lang="en-US" err="1"/>
              <a:t>bản</a:t>
            </a:r>
            <a:r>
              <a:rPr lang="en-US"/>
              <a:t> </a:t>
            </a:r>
            <a:r>
              <a:rPr lang="en-US" err="1"/>
              <a:t>đồ</a:t>
            </a:r>
            <a:r>
              <a:rPr lang="en-US"/>
              <a:t> </a:t>
            </a:r>
            <a:r>
              <a:rPr lang="en-US" err="1"/>
              <a:t>nhiệt</a:t>
            </a:r>
            <a:r>
              <a:rPr lang="en-US"/>
              <a:t> </a:t>
            </a:r>
            <a:r>
              <a:rPr lang="en-US" err="1"/>
              <a:t>thành</a:t>
            </a:r>
            <a:r>
              <a:rPr lang="en-US"/>
              <a:t> </a:t>
            </a:r>
            <a:r>
              <a:rPr lang="en-US" err="1"/>
              <a:t>một</a:t>
            </a:r>
            <a:r>
              <a:rPr lang="en-US"/>
              <a:t> </a:t>
            </a:r>
            <a:r>
              <a:rPr lang="en-US" err="1"/>
              <a:t>bản</a:t>
            </a:r>
            <a:r>
              <a:rPr lang="en-US"/>
              <a:t> </a:t>
            </a:r>
            <a:r>
              <a:rPr lang="en-US" err="1"/>
              <a:t>đồ</a:t>
            </a:r>
            <a:r>
              <a:rPr lang="en-US"/>
              <a:t> </a:t>
            </a:r>
            <a:r>
              <a:rPr lang="en-US" err="1"/>
              <a:t>nhiệt</a:t>
            </a:r>
            <a:r>
              <a:rPr lang="en-US"/>
              <a:t> </a:t>
            </a:r>
            <a:r>
              <a:rPr lang="en-US" err="1"/>
              <a:t>duy</a:t>
            </a:r>
            <a:r>
              <a:rPr lang="en-US"/>
              <a:t> </a:t>
            </a:r>
            <a:r>
              <a:rPr lang="en-US" err="1"/>
              <a:t>nhất</a:t>
            </a:r>
            <a:endParaRPr lang="en-US"/>
          </a:p>
          <a:p>
            <a:pPr marL="0" lvl="0" indent="0" algn="l" rtl="0">
              <a:spcBef>
                <a:spcPts val="0"/>
              </a:spcBef>
              <a:spcAft>
                <a:spcPts val="0"/>
              </a:spcAft>
              <a:buNone/>
            </a:pPr>
            <a:r>
              <a:rPr lang="en-US"/>
              <a:t>- Sau </a:t>
            </a:r>
            <a:r>
              <a:rPr lang="en-US" err="1"/>
              <a:t>đó</a:t>
            </a:r>
            <a:r>
              <a:rPr lang="en-US"/>
              <a:t> </a:t>
            </a:r>
            <a:r>
              <a:rPr lang="en-US" err="1"/>
              <a:t>để</a:t>
            </a:r>
            <a:r>
              <a:rPr lang="en-US"/>
              <a:t> </a:t>
            </a:r>
            <a:r>
              <a:rPr lang="en-US" err="1"/>
              <a:t>tạo</a:t>
            </a:r>
            <a:r>
              <a:rPr lang="en-US"/>
              <a:t> </a:t>
            </a:r>
            <a:r>
              <a:rPr lang="en-US" err="1"/>
              <a:t>ra</a:t>
            </a:r>
            <a:r>
              <a:rPr lang="en-US"/>
              <a:t> </a:t>
            </a:r>
            <a:r>
              <a:rPr lang="en-US" err="1"/>
              <a:t>một</a:t>
            </a:r>
            <a:r>
              <a:rPr lang="en-US"/>
              <a:t> </a:t>
            </a:r>
            <a:r>
              <a:rPr lang="en-US" err="1"/>
              <a:t>bản</a:t>
            </a:r>
            <a:r>
              <a:rPr lang="en-US"/>
              <a:t> </a:t>
            </a:r>
            <a:r>
              <a:rPr lang="en-US" err="1"/>
              <a:t>độ</a:t>
            </a:r>
            <a:r>
              <a:rPr lang="en-US"/>
              <a:t> heat-map </a:t>
            </a:r>
            <a:r>
              <a:rPr lang="en-US" err="1"/>
              <a:t>nhị</a:t>
            </a:r>
            <a:r>
              <a:rPr lang="en-US"/>
              <a:t> </a:t>
            </a:r>
            <a:r>
              <a:rPr lang="en-US" err="1"/>
              <a:t>phân</a:t>
            </a:r>
            <a:r>
              <a:rPr lang="en-US"/>
              <a:t>, ta </a:t>
            </a:r>
            <a:r>
              <a:rPr lang="en-US" err="1"/>
              <a:t>sẽ</a:t>
            </a:r>
            <a:r>
              <a:rPr lang="en-US"/>
              <a:t> </a:t>
            </a:r>
            <a:r>
              <a:rPr lang="en-US" err="1"/>
              <a:t>đặt</a:t>
            </a:r>
            <a:r>
              <a:rPr lang="en-US"/>
              <a:t> </a:t>
            </a:r>
            <a:r>
              <a:rPr lang="en-US" err="1"/>
              <a:t>một</a:t>
            </a:r>
            <a:r>
              <a:rPr lang="en-US"/>
              <a:t> </a:t>
            </a:r>
            <a:r>
              <a:rPr lang="en-US" err="1"/>
              <a:t>ngưỡng</a:t>
            </a:r>
            <a:r>
              <a:rPr lang="en-US"/>
              <a:t> threshold </a:t>
            </a:r>
            <a:r>
              <a:rPr lang="en-US" err="1"/>
              <a:t>để</a:t>
            </a:r>
            <a:r>
              <a:rPr lang="en-US"/>
              <a:t> </a:t>
            </a:r>
            <a:r>
              <a:rPr lang="en-US" err="1"/>
              <a:t>chọn</a:t>
            </a:r>
            <a:r>
              <a:rPr lang="en-US"/>
              <a:t> </a:t>
            </a:r>
            <a:r>
              <a:rPr lang="en-US" err="1"/>
              <a:t>những</a:t>
            </a:r>
            <a:r>
              <a:rPr lang="en-US"/>
              <a:t> </a:t>
            </a:r>
            <a:r>
              <a:rPr lang="en-US" err="1"/>
              <a:t>giá</a:t>
            </a:r>
            <a:r>
              <a:rPr lang="en-US"/>
              <a:t> </a:t>
            </a:r>
            <a:r>
              <a:rPr lang="en-US" err="1"/>
              <a:t>trị</a:t>
            </a:r>
            <a:r>
              <a:rPr lang="en-US"/>
              <a:t> </a:t>
            </a:r>
            <a:r>
              <a:rPr lang="en-US" err="1"/>
              <a:t>theo</a:t>
            </a:r>
            <a:r>
              <a:rPr lang="en-US"/>
              <a:t> </a:t>
            </a:r>
            <a:r>
              <a:rPr lang="en-US" err="1"/>
              <a:t>chuẩn</a:t>
            </a:r>
            <a:r>
              <a:rPr lang="en-US"/>
              <a:t> </a:t>
            </a:r>
            <a:r>
              <a:rPr lang="en-US" err="1"/>
              <a:t>ngưỡng</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277632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843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defRPr/>
            </a:pPr>
            <a:r>
              <a:rPr lang="en-US" err="1"/>
              <a:t>Nhìn</a:t>
            </a:r>
            <a:r>
              <a:rPr lang="en-US"/>
              <a:t> </a:t>
            </a:r>
            <a:r>
              <a:rPr lang="en-US" err="1"/>
              <a:t>chung</a:t>
            </a:r>
            <a:r>
              <a:rPr lang="en-US"/>
              <a:t>, </a:t>
            </a:r>
            <a:r>
              <a:rPr lang="en-US" err="1"/>
              <a:t>tập</a:t>
            </a:r>
            <a:r>
              <a:rPr lang="en-US"/>
              <a:t> </a:t>
            </a:r>
            <a:r>
              <a:rPr lang="en-US" err="1"/>
              <a:t>hợp</a:t>
            </a:r>
            <a:r>
              <a:rPr lang="en-US"/>
              <a:t> </a:t>
            </a:r>
            <a:r>
              <a:rPr lang="en-US" err="1"/>
              <a:t>các</a:t>
            </a:r>
            <a:r>
              <a:rPr lang="en-US"/>
              <a:t> </a:t>
            </a:r>
            <a:r>
              <a:rPr lang="en-US" err="1"/>
              <a:t>từ</a:t>
            </a:r>
            <a:r>
              <a:rPr lang="en-US"/>
              <a:t> </a:t>
            </a:r>
            <a:r>
              <a:rPr lang="en-US" err="1"/>
              <a:t>không</a:t>
            </a:r>
            <a:r>
              <a:rPr lang="en-US"/>
              <a:t> </a:t>
            </a:r>
            <a:r>
              <a:rPr lang="en-US" err="1"/>
              <a:t>đồng</a:t>
            </a:r>
            <a:r>
              <a:rPr lang="en-US"/>
              <a:t> </a:t>
            </a:r>
            <a:r>
              <a:rPr lang="en-US" err="1"/>
              <a:t>nghĩa</a:t>
            </a:r>
            <a:r>
              <a:rPr lang="en-US"/>
              <a:t> </a:t>
            </a:r>
            <a:r>
              <a:rPr lang="en-US" err="1"/>
              <a:t>đạt</a:t>
            </a:r>
            <a:r>
              <a:rPr lang="en-US"/>
              <a:t> </a:t>
            </a:r>
            <a:r>
              <a:rPr lang="en-US" err="1"/>
              <a:t>được</a:t>
            </a:r>
            <a:r>
              <a:rPr lang="en-US"/>
              <a:t> </a:t>
            </a:r>
            <a:r>
              <a:rPr lang="en-US" err="1"/>
              <a:t>độ</a:t>
            </a:r>
            <a:r>
              <a:rPr lang="en-US"/>
              <a:t> </a:t>
            </a:r>
            <a:r>
              <a:rPr lang="en-US" err="1"/>
              <a:t>chính</a:t>
            </a:r>
            <a:r>
              <a:rPr lang="en-US"/>
              <a:t> </a:t>
            </a:r>
            <a:r>
              <a:rPr lang="en-US" err="1"/>
              <a:t>xác</a:t>
            </a:r>
            <a:r>
              <a:rPr lang="en-US"/>
              <a:t> </a:t>
            </a:r>
            <a:r>
              <a:rPr lang="en-US" err="1"/>
              <a:t>trong</a:t>
            </a:r>
            <a:r>
              <a:rPr lang="en-US"/>
              <a:t> </a:t>
            </a:r>
            <a:r>
              <a:rPr lang="en-US" err="1"/>
              <a:t>việc</a:t>
            </a:r>
            <a:r>
              <a:rPr lang="en-US"/>
              <a:t> </a:t>
            </a:r>
            <a:r>
              <a:rPr lang="en-US" err="1"/>
              <a:t>tạo</a:t>
            </a:r>
            <a:r>
              <a:rPr lang="en-US"/>
              <a:t> </a:t>
            </a:r>
            <a:r>
              <a:rPr lang="en-US" err="1"/>
              <a:t>ra</a:t>
            </a:r>
            <a:r>
              <a:rPr lang="en-US"/>
              <a:t> </a:t>
            </a:r>
            <a:r>
              <a:rPr lang="en-US" err="1"/>
              <a:t>văn</a:t>
            </a:r>
            <a:r>
              <a:rPr lang="en-US"/>
              <a:t> </a:t>
            </a:r>
            <a:r>
              <a:rPr lang="en-US" err="1"/>
              <a:t>bản</a:t>
            </a:r>
            <a:r>
              <a:rPr lang="en-US"/>
              <a:t> </a:t>
            </a:r>
            <a:r>
              <a:rPr lang="en-US" err="1"/>
              <a:t>là</a:t>
            </a:r>
            <a:r>
              <a:rPr lang="en-US"/>
              <a:t> 61%, </a:t>
            </a:r>
            <a:r>
              <a:rPr lang="en-US" err="1"/>
              <a:t>trong</a:t>
            </a:r>
            <a:r>
              <a:rPr lang="en-US"/>
              <a:t> </a:t>
            </a:r>
            <a:r>
              <a:rPr lang="en-US" err="1"/>
              <a:t>khi</a:t>
            </a:r>
            <a:r>
              <a:rPr lang="en-US"/>
              <a:t> </a:t>
            </a:r>
            <a:r>
              <a:rPr lang="en-US" err="1"/>
              <a:t>tập</a:t>
            </a:r>
            <a:r>
              <a:rPr lang="en-US"/>
              <a:t> </a:t>
            </a:r>
            <a:r>
              <a:rPr lang="en-US" err="1"/>
              <a:t>hợp</a:t>
            </a:r>
            <a:r>
              <a:rPr lang="en-US"/>
              <a:t> </a:t>
            </a:r>
            <a:r>
              <a:rPr lang="en-US" err="1"/>
              <a:t>các</a:t>
            </a:r>
            <a:r>
              <a:rPr lang="en-US"/>
              <a:t> </a:t>
            </a:r>
            <a:r>
              <a:rPr lang="en-US" err="1"/>
              <a:t>từ</a:t>
            </a:r>
            <a:r>
              <a:rPr lang="en-US"/>
              <a:t> </a:t>
            </a:r>
            <a:r>
              <a:rPr lang="en-US" err="1"/>
              <a:t>đồng</a:t>
            </a:r>
            <a:r>
              <a:rPr lang="en-US"/>
              <a:t> </a:t>
            </a:r>
            <a:r>
              <a:rPr lang="en-US" err="1"/>
              <a:t>nghĩa</a:t>
            </a:r>
            <a:r>
              <a:rPr lang="en-US"/>
              <a:t> </a:t>
            </a:r>
            <a:r>
              <a:rPr lang="en-US" err="1"/>
              <a:t>đạt</a:t>
            </a:r>
            <a:r>
              <a:rPr lang="en-US"/>
              <a:t> 52%</a:t>
            </a:r>
          </a:p>
          <a:p>
            <a:pPr marL="171450" indent="-171450">
              <a:defRPr/>
            </a:pPr>
            <a:r>
              <a:rPr lang="en-US" err="1"/>
              <a:t>Chỉ</a:t>
            </a:r>
            <a:r>
              <a:rPr lang="en-US"/>
              <a:t> </a:t>
            </a:r>
            <a:r>
              <a:rPr lang="en-US" err="1"/>
              <a:t>số</a:t>
            </a:r>
            <a:r>
              <a:rPr lang="en-US"/>
              <a:t> </a:t>
            </a:r>
            <a:r>
              <a:rPr lang="en-US" err="1"/>
              <a:t>IoU</a:t>
            </a:r>
            <a:r>
              <a:rPr lang="en-US"/>
              <a:t> </a:t>
            </a:r>
            <a:r>
              <a:rPr lang="en-US" err="1"/>
              <a:t>trung</a:t>
            </a:r>
            <a:r>
              <a:rPr lang="en-US"/>
              <a:t> </a:t>
            </a:r>
            <a:r>
              <a:rPr lang="en-US" err="1"/>
              <a:t>bình</a:t>
            </a:r>
            <a:r>
              <a:rPr lang="en-US"/>
              <a:t> </a:t>
            </a:r>
            <a:r>
              <a:rPr lang="en-US" err="1"/>
              <a:t>cho</a:t>
            </a:r>
            <a:r>
              <a:rPr lang="en-US"/>
              <a:t> </a:t>
            </a:r>
            <a:r>
              <a:rPr lang="en-US" err="1"/>
              <a:t>các</a:t>
            </a:r>
            <a:r>
              <a:rPr lang="en-US"/>
              <a:t> </a:t>
            </a:r>
            <a:r>
              <a:rPr lang="en-US" err="1"/>
              <a:t>từ</a:t>
            </a:r>
            <a:r>
              <a:rPr lang="en-US"/>
              <a:t> </a:t>
            </a:r>
            <a:r>
              <a:rPr lang="en-US" err="1"/>
              <a:t>đồng</a:t>
            </a:r>
            <a:r>
              <a:rPr lang="en-US"/>
              <a:t> </a:t>
            </a:r>
            <a:r>
              <a:rPr lang="en-US" err="1"/>
              <a:t>nghĩa</a:t>
            </a:r>
            <a:r>
              <a:rPr lang="en-US"/>
              <a:t> </a:t>
            </a:r>
            <a:r>
              <a:rPr lang="en-US" err="1"/>
              <a:t>và</a:t>
            </a:r>
            <a:r>
              <a:rPr lang="en-US"/>
              <a:t> </a:t>
            </a:r>
            <a:r>
              <a:rPr lang="en-US" err="1"/>
              <a:t>không</a:t>
            </a:r>
            <a:r>
              <a:rPr lang="en-US"/>
              <a:t> </a:t>
            </a:r>
            <a:r>
              <a:rPr lang="en-US" err="1"/>
              <a:t>đồng</a:t>
            </a:r>
            <a:r>
              <a:rPr lang="en-US"/>
              <a:t> </a:t>
            </a:r>
            <a:r>
              <a:rPr lang="en-US" err="1"/>
              <a:t>nghĩa</a:t>
            </a:r>
            <a:r>
              <a:rPr lang="en-US"/>
              <a:t> </a:t>
            </a:r>
            <a:r>
              <a:rPr lang="en-US" err="1"/>
              <a:t>lần</a:t>
            </a:r>
            <a:r>
              <a:rPr lang="en-US"/>
              <a:t> </a:t>
            </a:r>
            <a:r>
              <a:rPr lang="en-US" err="1"/>
              <a:t>lượt</a:t>
            </a:r>
            <a:r>
              <a:rPr lang="en-US"/>
              <a:t> </a:t>
            </a:r>
            <a:r>
              <a:rPr lang="en-US" err="1"/>
              <a:t>là</a:t>
            </a:r>
            <a:r>
              <a:rPr lang="en-US"/>
              <a:t> 46.7 </a:t>
            </a:r>
            <a:r>
              <a:rPr lang="en-US" err="1"/>
              <a:t>và</a:t>
            </a:r>
            <a:r>
              <a:rPr lang="en-US"/>
              <a:t> 22.9</a:t>
            </a:r>
          </a:p>
          <a:p>
            <a:pPr marL="171450" indent="-171450">
              <a:defRPr/>
            </a:pPr>
            <a:r>
              <a:rPr lang="en-US" err="1"/>
              <a:t>Tính</a:t>
            </a:r>
            <a:r>
              <a:rPr lang="en-US"/>
              <a:t> </a:t>
            </a:r>
            <a:r>
              <a:rPr lang="en-US" err="1"/>
              <a:t>toán</a:t>
            </a:r>
            <a:r>
              <a:rPr lang="en-US"/>
              <a:t> </a:t>
            </a:r>
            <a:r>
              <a:rPr lang="en-US" err="1"/>
              <a:t>độ</a:t>
            </a:r>
            <a:r>
              <a:rPr lang="en-US"/>
              <a:t> </a:t>
            </a:r>
            <a:r>
              <a:rPr lang="en-US" err="1"/>
              <a:t>chính</a:t>
            </a:r>
            <a:r>
              <a:rPr lang="en-US"/>
              <a:t> </a:t>
            </a:r>
            <a:r>
              <a:rPr lang="en-US" err="1"/>
              <a:t>xác</a:t>
            </a:r>
            <a:r>
              <a:rPr lang="en-US"/>
              <a:t> </a:t>
            </a:r>
            <a:r>
              <a:rPr lang="en-US" err="1"/>
              <a:t>dựa</a:t>
            </a:r>
            <a:r>
              <a:rPr lang="en-US"/>
              <a:t> </a:t>
            </a:r>
            <a:r>
              <a:rPr lang="en-US" err="1"/>
              <a:t>vào</a:t>
            </a:r>
            <a:r>
              <a:rPr lang="en-US"/>
              <a:t> </a:t>
            </a:r>
            <a:r>
              <a:rPr lang="en-US" err="1"/>
              <a:t>điểm</a:t>
            </a:r>
            <a:r>
              <a:rPr lang="en-US"/>
              <a:t> </a:t>
            </a:r>
            <a:r>
              <a:rPr lang="en-US" err="1"/>
              <a:t>cắt</a:t>
            </a:r>
            <a:r>
              <a:rPr lang="en-US"/>
              <a:t> (Hình 6) </a:t>
            </a:r>
            <a:r>
              <a:rPr lang="en-US" err="1"/>
              <a:t>với</a:t>
            </a:r>
            <a:r>
              <a:rPr lang="en-US"/>
              <a:t> </a:t>
            </a:r>
            <a:r>
              <a:rPr lang="en-US" err="1"/>
              <a:t>các</a:t>
            </a:r>
            <a:r>
              <a:rPr lang="en-US"/>
              <a:t> </a:t>
            </a:r>
            <a:r>
              <a:rPr lang="en-US" err="1"/>
              <a:t>mức</a:t>
            </a:r>
            <a:r>
              <a:rPr lang="en-US"/>
              <a:t> </a:t>
            </a:r>
            <a:r>
              <a:rPr lang="en-US" err="1"/>
              <a:t>thấp</a:t>
            </a:r>
            <a:r>
              <a:rPr lang="en-US"/>
              <a:t>, </a:t>
            </a:r>
            <a:r>
              <a:rPr lang="en-US" err="1"/>
              <a:t>trung</a:t>
            </a:r>
            <a:r>
              <a:rPr lang="en-US"/>
              <a:t> </a:t>
            </a:r>
            <a:r>
              <a:rPr lang="en-US" err="1"/>
              <a:t>bình</a:t>
            </a:r>
            <a:r>
              <a:rPr lang="en-US"/>
              <a:t>,  </a:t>
            </a:r>
            <a:r>
              <a:rPr lang="en-US" err="1"/>
              <a:t>cao</a:t>
            </a:r>
            <a:r>
              <a:rPr lang="en-US"/>
              <a:t> (0.4, 0.4–0.6 </a:t>
            </a:r>
            <a:r>
              <a:rPr lang="en-US" err="1"/>
              <a:t>và</a:t>
            </a:r>
            <a:r>
              <a:rPr lang="en-US"/>
              <a:t> 0.6). </a:t>
            </a:r>
            <a:r>
              <a:rPr lang="en-US" err="1"/>
              <a:t>Và</a:t>
            </a:r>
            <a:r>
              <a:rPr lang="en-US"/>
              <a:t> </a:t>
            </a:r>
            <a:r>
              <a:rPr lang="en-US" err="1"/>
              <a:t>có</a:t>
            </a:r>
            <a:r>
              <a:rPr lang="en-US"/>
              <a:t> </a:t>
            </a:r>
            <a:r>
              <a:rPr lang="en-US" err="1"/>
              <a:t>thể</a:t>
            </a:r>
            <a:r>
              <a:rPr lang="en-US"/>
              <a:t> </a:t>
            </a:r>
            <a:r>
              <a:rPr lang="en-US" err="1"/>
              <a:t>quan</a:t>
            </a:r>
            <a:r>
              <a:rPr lang="en-US"/>
              <a:t> </a:t>
            </a:r>
            <a:r>
              <a:rPr lang="en-US" err="1"/>
              <a:t>sát</a:t>
            </a:r>
            <a:r>
              <a:rPr lang="en-US"/>
              <a:t> </a:t>
            </a:r>
            <a:r>
              <a:rPr lang="en-US" err="1"/>
              <a:t>thấy</a:t>
            </a:r>
            <a:r>
              <a:rPr lang="en-US"/>
              <a:t> </a:t>
            </a:r>
            <a:r>
              <a:rPr lang="en-US" err="1"/>
              <a:t>quan</a:t>
            </a:r>
            <a:r>
              <a:rPr lang="en-US"/>
              <a:t> </a:t>
            </a:r>
            <a:r>
              <a:rPr lang="en-US" err="1"/>
              <a:t>sát</a:t>
            </a:r>
            <a:r>
              <a:rPr lang="en-US"/>
              <a:t> </a:t>
            </a:r>
            <a:r>
              <a:rPr lang="en-US" err="1"/>
              <a:t>thấy</a:t>
            </a:r>
            <a:r>
              <a:rPr lang="en-US"/>
              <a:t> </a:t>
            </a:r>
            <a:r>
              <a:rPr lang="en-US" err="1"/>
              <a:t>độ</a:t>
            </a:r>
            <a:r>
              <a:rPr lang="en-US"/>
              <a:t> </a:t>
            </a:r>
            <a:r>
              <a:rPr lang="en-US" err="1"/>
              <a:t>chính</a:t>
            </a:r>
            <a:r>
              <a:rPr lang="en-US"/>
              <a:t> </a:t>
            </a:r>
            <a:r>
              <a:rPr lang="en-US" err="1"/>
              <a:t>xác</a:t>
            </a:r>
            <a:r>
              <a:rPr lang="en-US"/>
              <a:t> </a:t>
            </a:r>
            <a:r>
              <a:rPr lang="en-US" err="1"/>
              <a:t>cao</a:t>
            </a:r>
            <a:r>
              <a:rPr lang="en-US"/>
              <a:t> </a:t>
            </a:r>
            <a:r>
              <a:rPr lang="en-US" err="1"/>
              <a:t>hơn</a:t>
            </a:r>
            <a:r>
              <a:rPr lang="en-US"/>
              <a:t> </a:t>
            </a:r>
            <a:r>
              <a:rPr lang="en-US" err="1"/>
              <a:t>trên</a:t>
            </a:r>
            <a:r>
              <a:rPr lang="en-US"/>
              <a:t> </a:t>
            </a:r>
            <a:r>
              <a:rPr lang="en-US" err="1"/>
              <a:t>các</a:t>
            </a:r>
            <a:r>
              <a:rPr lang="en-US"/>
              <a:t> </a:t>
            </a:r>
            <a:r>
              <a:rPr lang="en-US" err="1"/>
              <a:t>cặp</a:t>
            </a:r>
            <a:r>
              <a:rPr lang="en-US"/>
              <a:t> </a:t>
            </a:r>
            <a:r>
              <a:rPr lang="en-US" err="1"/>
              <a:t>từ</a:t>
            </a:r>
            <a:r>
              <a:rPr lang="en-US"/>
              <a:t> </a:t>
            </a:r>
            <a:r>
              <a:rPr lang="en-US" err="1"/>
              <a:t>có</a:t>
            </a:r>
            <a:r>
              <a:rPr lang="en-US"/>
              <a:t> </a:t>
            </a:r>
            <a:r>
              <a:rPr lang="en-US" err="1"/>
              <a:t>độ</a:t>
            </a:r>
            <a:r>
              <a:rPr lang="en-US"/>
              <a:t> </a:t>
            </a:r>
            <a:r>
              <a:rPr lang="en-US" err="1"/>
              <a:t>trùng</a:t>
            </a:r>
            <a:r>
              <a:rPr lang="en-US"/>
              <a:t> </a:t>
            </a:r>
            <a:r>
              <a:rPr lang="en-US" err="1"/>
              <a:t>lấn</a:t>
            </a:r>
            <a:r>
              <a:rPr lang="en-US"/>
              <a:t> </a:t>
            </a:r>
            <a:r>
              <a:rPr lang="en-US" err="1"/>
              <a:t>thấp</a:t>
            </a:r>
            <a:r>
              <a:rPr lang="en-US"/>
              <a:t> (71.7–77.5%) </a:t>
            </a:r>
            <a:r>
              <a:rPr lang="en-US" err="1"/>
              <a:t>hơn</a:t>
            </a:r>
            <a:r>
              <a:rPr lang="en-US"/>
              <a:t> </a:t>
            </a:r>
            <a:r>
              <a:rPr lang="en-US" err="1"/>
              <a:t>là</a:t>
            </a:r>
            <a:r>
              <a:rPr lang="en-US"/>
              <a:t> </a:t>
            </a:r>
            <a:r>
              <a:rPr lang="en-US" err="1"/>
              <a:t>các</a:t>
            </a:r>
            <a:r>
              <a:rPr lang="en-US"/>
              <a:t> </a:t>
            </a:r>
            <a:r>
              <a:rPr lang="en-US" err="1"/>
              <a:t>cặp</a:t>
            </a:r>
            <a:r>
              <a:rPr lang="en-US"/>
              <a:t> </a:t>
            </a:r>
            <a:r>
              <a:rPr lang="en-US" err="1"/>
              <a:t>có</a:t>
            </a:r>
            <a:r>
              <a:rPr lang="en-US"/>
              <a:t> </a:t>
            </a:r>
            <a:r>
              <a:rPr lang="en-US" err="1"/>
              <a:t>độ</a:t>
            </a:r>
            <a:r>
              <a:rPr lang="en-US"/>
              <a:t> </a:t>
            </a:r>
            <a:r>
              <a:rPr lang="en-US" err="1"/>
              <a:t>trùng</a:t>
            </a:r>
            <a:r>
              <a:rPr lang="en-US"/>
              <a:t> </a:t>
            </a:r>
            <a:r>
              <a:rPr lang="en-US" err="1"/>
              <a:t>lấn</a:t>
            </a:r>
            <a:r>
              <a:rPr lang="en-US"/>
              <a:t> </a:t>
            </a:r>
            <a:r>
              <a:rPr lang="en-US" err="1"/>
              <a:t>cao</a:t>
            </a:r>
            <a:r>
              <a:rPr lang="en-US"/>
              <a:t> (9.8–36%)</a:t>
            </a:r>
          </a:p>
        </p:txBody>
      </p:sp>
    </p:spTree>
    <p:extLst>
      <p:ext uri="{BB962C8B-B14F-4D97-AF65-F5344CB8AC3E}">
        <p14:creationId xmlns:p14="http://schemas.microsoft.com/office/powerpoint/2010/main" val="2899401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US" sz="1800">
                <a:effectLst/>
                <a:latin typeface="Times New Roman" panose="02020603050405020304" pitchFamily="18" charset="0"/>
                <a:ea typeface="Times New Roman" panose="02020603050405020304" pitchFamily="18" charset="0"/>
              </a:rPr>
              <a:t>"một quả bóng {lồi lõm, mượt mà, gai góc} đang lăn xuống đồi," với "lồi lõm" tạo ra mặt đất gồ ghề, "mượt mà" làm cho mặt đất phẳng hơn, và "gai góc" có những cánh cỏ gai.</a:t>
            </a:r>
            <a:r>
              <a:rPr lang="en-VN">
                <a:effectLst/>
              </a:rPr>
              <a:t> </a:t>
            </a:r>
            <a:endParaRPr lang="en-US"/>
          </a:p>
        </p:txBody>
      </p:sp>
    </p:spTree>
    <p:extLst>
      <p:ext uri="{BB962C8B-B14F-4D97-AF65-F5344CB8AC3E}">
        <p14:creationId xmlns:p14="http://schemas.microsoft.com/office/powerpoint/2010/main" val="292539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defRPr/>
            </a:pPr>
            <a:endParaRPr lang="en-US"/>
          </a:p>
        </p:txBody>
      </p:sp>
    </p:spTree>
    <p:extLst>
      <p:ext uri="{BB962C8B-B14F-4D97-AF65-F5344CB8AC3E}">
        <p14:creationId xmlns:p14="http://schemas.microsoft.com/office/powerpoint/2010/main" val="1920103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30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Ảnh hưởng của tính từ đối với ảnh sinh ra được đánh giá bởi bản đồ nhiệt</a:t>
            </a:r>
            <a:endParaRPr/>
          </a:p>
        </p:txBody>
      </p:sp>
    </p:spTree>
    <p:extLst>
      <p:ext uri="{BB962C8B-B14F-4D97-AF65-F5344CB8AC3E}">
        <p14:creationId xmlns:p14="http://schemas.microsoft.com/office/powerpoint/2010/main" val="299992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Nhầm lẫn và giảm chất lượng khi gặp các cohyponym đối với zebra-giraffe và crab-lobster</a:t>
            </a:r>
          </a:p>
          <a:p>
            <a:pPr marL="0" lvl="0" indent="0" algn="l" rtl="0">
              <a:spcBef>
                <a:spcPts val="0"/>
              </a:spcBef>
              <a:spcAft>
                <a:spcPts val="0"/>
              </a:spcAft>
              <a:buNone/>
            </a:pPr>
            <a:endParaRPr lang="vi-VN"/>
          </a:p>
          <a:p>
            <a:pPr marL="0" lvl="0" indent="0" algn="l" rtl="0">
              <a:spcBef>
                <a:spcPts val="0"/>
              </a:spcBef>
              <a:spcAft>
                <a:spcPts val="0"/>
              </a:spcAft>
              <a:buNone/>
            </a:pPr>
            <a:r>
              <a:rPr lang="vi-VN"/>
              <a:t>Sự nhầm lẫn không xảy ra đối với zebra-fridge và crab-ball</a:t>
            </a:r>
            <a:endParaRPr/>
          </a:p>
        </p:txBody>
      </p:sp>
    </p:spTree>
    <p:extLst>
      <p:ext uri="{BB962C8B-B14F-4D97-AF65-F5344CB8AC3E}">
        <p14:creationId xmlns:p14="http://schemas.microsoft.com/office/powerpoint/2010/main" val="416194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Tương tự đối với nhầm lẫn trên bear-panda</a:t>
            </a:r>
            <a:endParaRPr/>
          </a:p>
        </p:txBody>
      </p:sp>
    </p:spTree>
    <p:extLst>
      <p:ext uri="{BB962C8B-B14F-4D97-AF65-F5344CB8AC3E}">
        <p14:creationId xmlns:p14="http://schemas.microsoft.com/office/powerpoint/2010/main" val="2852002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869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987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Đến với phần giới thiệu, trước hết em xin được giới thiệu sơ lược qua về DAAM. </a:t>
            </a:r>
          </a:p>
          <a:p>
            <a:pPr marL="0" lvl="0" indent="0" algn="l" rtl="0">
              <a:spcBef>
                <a:spcPts val="0"/>
              </a:spcBef>
              <a:spcAft>
                <a:spcPts val="0"/>
              </a:spcAft>
              <a:buNone/>
            </a:pPr>
            <a:endParaRPr lang="vi-VN"/>
          </a:p>
          <a:p>
            <a:pPr marL="0" lvl="0" indent="0" algn="l" rtl="0">
              <a:spcBef>
                <a:spcPts val="0"/>
              </a:spcBef>
              <a:spcAft>
                <a:spcPts val="0"/>
              </a:spcAft>
              <a:buNone/>
            </a:pPr>
            <a:r>
              <a:rPr lang="vi-VN"/>
              <a:t>Đây là một phương pháp nhằm </a:t>
            </a:r>
            <a:r>
              <a:rPr lang="vi-VN" b="1"/>
              <a:t>phân tích thuộc tính văn bản hình ảnh</a:t>
            </a:r>
            <a:r>
              <a:rPr lang="vi-VN"/>
              <a:t> trên cơ sở mô hình stable diffusion.</a:t>
            </a:r>
          </a:p>
          <a:p>
            <a:pPr marL="0" lvl="0" indent="0" algn="l" rtl="0">
              <a:spcBef>
                <a:spcPts val="0"/>
              </a:spcBef>
              <a:spcAft>
                <a:spcPts val="0"/>
              </a:spcAft>
              <a:buNone/>
            </a:pPr>
            <a:endParaRPr lang="vi-VN"/>
          </a:p>
          <a:p>
            <a:pPr marL="0" lvl="0" indent="0" algn="l" rtl="0">
              <a:spcBef>
                <a:spcPts val="0"/>
              </a:spcBef>
              <a:spcAft>
                <a:spcPts val="0"/>
              </a:spcAft>
              <a:buNone/>
            </a:pPr>
            <a:r>
              <a:rPr lang="vi-VN"/>
              <a:t>Phương pháp này đã được nghiên cứu và đánh giá trực quan bới con người dựa trên </a:t>
            </a:r>
            <a:r>
              <a:rPr lang="vi-VN" b="1"/>
              <a:t>khả năng phân đoạn ngữ nghĩa trên danh từ </a:t>
            </a:r>
            <a:r>
              <a:rPr lang="vi-VN"/>
              <a:t>cũng như </a:t>
            </a:r>
            <a:r>
              <a:rPr lang="vi-VN" b="1"/>
              <a:t>chất lượng phân bố tổng quát </a:t>
            </a:r>
            <a:r>
              <a:rPr lang="vi-VN"/>
              <a:t>trên toàn thể văn bản</a:t>
            </a:r>
          </a:p>
          <a:p>
            <a:pPr marL="0" lvl="0" indent="0" algn="l" rtl="0">
              <a:spcBef>
                <a:spcPts val="0"/>
              </a:spcBef>
              <a:spcAft>
                <a:spcPts val="0"/>
              </a:spcAft>
              <a:buNone/>
            </a:pPr>
            <a:endParaRPr lang="vi-VN"/>
          </a:p>
          <a:p>
            <a:pPr marL="0" lvl="0" indent="0" algn="l" rtl="0">
              <a:spcBef>
                <a:spcPts val="0"/>
              </a:spcBef>
              <a:spcAft>
                <a:spcPts val="0"/>
              </a:spcAft>
              <a:buNone/>
            </a:pPr>
            <a:r>
              <a:rPr lang="vi-VN"/>
              <a:t>Đồng thời phương pháp này còn xem xét vai trò của cú pháp trong không gian pixel của ảnh được sinh ra bởi mô hình stable diffusion, mô tả các mẫu tương tác bản đồ nhiệt head-dependent cho mười mối quan hệ phụ thuộc phổ biến</a:t>
            </a:r>
          </a:p>
          <a:p>
            <a:pPr marL="0" lvl="0" indent="0" algn="l" rtl="0">
              <a:spcBef>
                <a:spcPts val="0"/>
              </a:spcBef>
              <a:spcAft>
                <a:spcPts val="0"/>
              </a:spcAft>
              <a:buNone/>
            </a:pPr>
            <a:endParaRPr lang="vi-VN"/>
          </a:p>
          <a:p>
            <a:pPr marL="0" lvl="0" indent="0" algn="l" rtl="0">
              <a:spcBef>
                <a:spcPts val="0"/>
              </a:spcBef>
              <a:spcAft>
                <a:spcPts val="0"/>
              </a:spcAft>
              <a:buNone/>
            </a:pPr>
            <a:r>
              <a:rPr lang="vi-VN"/>
              <a:t>Ngoài ra, báo cáo này còn nêu lên giả thiết rằng các cohyponym có thể làm giảm chất lượng tạo sinh hình ảnh và các tính từ có phạm vi ảnh hưởng khá rộng trong mô hình stable diffusion</a:t>
            </a:r>
            <a:endParaRPr/>
          </a:p>
        </p:txBody>
      </p:sp>
    </p:spTree>
    <p:extLst>
      <p:ext uri="{BB962C8B-B14F-4D97-AF65-F5344CB8AC3E}">
        <p14:creationId xmlns:p14="http://schemas.microsoft.com/office/powerpoint/2010/main" val="258454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Tiếp đến là các công trình liên quan. </a:t>
            </a:r>
          </a:p>
          <a:p>
            <a:pPr marL="0" lvl="0" indent="0" algn="l" rtl="0">
              <a:spcBef>
                <a:spcPts val="0"/>
              </a:spcBef>
              <a:spcAft>
                <a:spcPts val="0"/>
              </a:spcAft>
              <a:buNone/>
            </a:pPr>
            <a:r>
              <a:rPr lang="vi-VN"/>
              <a:t>Từ khi các mô hình học sâu, hay xa hơn là các mô hình tạo sinh ra đời, chúng ta càng được thôi thúc không ngừng việc giải thích các cơ chế và thông tin ẩn đằng sau các lớp của một mạng nơ ron bất kì. </a:t>
            </a:r>
          </a:p>
          <a:p>
            <a:pPr marL="0" lvl="0" indent="0" algn="l" rtl="0">
              <a:spcBef>
                <a:spcPts val="0"/>
              </a:spcBef>
              <a:spcAft>
                <a:spcPts val="0"/>
              </a:spcAft>
              <a:buNone/>
            </a:pPr>
            <a:endParaRPr lang="vi-VN"/>
          </a:p>
          <a:p>
            <a:pPr marL="0" lvl="0" indent="0" algn="l" rtl="0">
              <a:spcBef>
                <a:spcPts val="0"/>
              </a:spcBef>
              <a:spcAft>
                <a:spcPts val="0"/>
              </a:spcAft>
              <a:buNone/>
            </a:pPr>
            <a:r>
              <a:rPr lang="vi-VN"/>
              <a:t>Đặc biệt là mô hình stable diffusion khi mà kết qủa của chúng tạo nên những ấn tượng đáng kể đối với người dùng, việc nghiện cứu nhằm hiểu sự ảnh hưởng thông tin đầu vào đối với đầu ra ngày càng được chú trọng.</a:t>
            </a:r>
          </a:p>
          <a:p>
            <a:pPr marL="0" lvl="0" indent="0" algn="l" rtl="0">
              <a:spcBef>
                <a:spcPts val="0"/>
              </a:spcBef>
              <a:spcAft>
                <a:spcPts val="0"/>
              </a:spcAft>
              <a:buNone/>
            </a:pPr>
            <a:endParaRPr lang="vi-VN"/>
          </a:p>
          <a:p>
            <a:pPr marL="0" lvl="0" indent="0" algn="l" rtl="0">
              <a:spcBef>
                <a:spcPts val="0"/>
              </a:spcBef>
              <a:spcAft>
                <a:spcPts val="0"/>
              </a:spcAft>
              <a:buNone/>
            </a:pPr>
            <a:r>
              <a:rPr lang="vi-VN"/>
              <a:t>Cụ thể</a:t>
            </a:r>
          </a:p>
          <a:p>
            <a:pPr marL="0" lvl="0" indent="0" algn="l" rtl="0">
              <a:spcBef>
                <a:spcPts val="0"/>
              </a:spcBef>
              <a:spcAft>
                <a:spcPts val="0"/>
              </a:spcAft>
              <a:buNone/>
            </a:pPr>
            <a:r>
              <a:rPr lang="vi-VN"/>
              <a:t>Năm 2019, một số các nghiên cứu về </a:t>
            </a:r>
            <a:r>
              <a:rPr lang="vi-VN" b="1"/>
              <a:t>sự xáo trộn văn bản </a:t>
            </a:r>
            <a:r>
              <a:rPr lang="vi-VN"/>
              <a:t>và </a:t>
            </a:r>
            <a:r>
              <a:rPr lang="vi-VN" b="1"/>
              <a:t>trực quan hoá sự chú ý </a:t>
            </a:r>
            <a:r>
              <a:rPr lang="vi-VN"/>
              <a:t>nhằm liên kết các phần quan trọng của thông tin đầu vào đối với đầu ra của các mô hình ngôn ngữ lớn đã được đề xuất</a:t>
            </a:r>
          </a:p>
          <a:p>
            <a:pPr marL="0" lvl="0" indent="0" algn="l" rtl="0">
              <a:spcBef>
                <a:spcPts val="0"/>
              </a:spcBef>
              <a:spcAft>
                <a:spcPts val="0"/>
              </a:spcAft>
              <a:buNone/>
            </a:pPr>
            <a:endParaRPr lang="vi-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Năm 2020, một số báo cáo về </a:t>
            </a:r>
            <a:r>
              <a:rPr lang="vi-VN" b="1"/>
              <a:t>nút thắt cổ chai của thông tin </a:t>
            </a:r>
            <a:r>
              <a:rPr lang="vi-VN"/>
              <a:t>trong việc liên kết dữ liệu đầu vào và đầu ra của các mô hình ngôn ngữ lớn.</a:t>
            </a:r>
          </a:p>
          <a:p>
            <a:pPr marL="0" lvl="0" indent="0" algn="l" rtl="0">
              <a:spcBef>
                <a:spcPts val="0"/>
              </a:spcBef>
              <a:spcAft>
                <a:spcPts val="0"/>
              </a:spcAft>
              <a:buNone/>
            </a:pPr>
            <a:endParaRPr lang="vi-VN"/>
          </a:p>
          <a:p>
            <a:pPr marL="0" lvl="0" indent="0" algn="l" rtl="0">
              <a:spcBef>
                <a:spcPts val="0"/>
              </a:spcBef>
              <a:spcAft>
                <a:spcPts val="0"/>
              </a:spcAft>
              <a:buNone/>
            </a:pPr>
            <a:r>
              <a:rPr lang="vi-VN"/>
              <a:t>Qua năm 2021, các nhà nghiên cứu tiếp tục kiểm tra các </a:t>
            </a:r>
            <a:r>
              <a:rPr lang="vi-VN" b="1"/>
              <a:t>cấu trúc ngôn ngữ </a:t>
            </a:r>
            <a:r>
              <a:rPr lang="vi-VN"/>
              <a:t>trong các mô hình, chẳng hạn như việc thăm dò các biến đổi của kết quả đầu ra nhằm đánh giá mức độ ảnh hưởng của động từ đối với các mô hình được nghiên cứu</a:t>
            </a:r>
          </a:p>
          <a:p>
            <a:pPr marL="0" lvl="0" indent="0" algn="l" rtl="0">
              <a:spcBef>
                <a:spcPts val="0"/>
              </a:spcBef>
              <a:spcAft>
                <a:spcPts val="0"/>
              </a:spcAft>
              <a:buNone/>
            </a:pPr>
            <a:endParaRPr lang="vi-VN"/>
          </a:p>
          <a:p>
            <a:pPr marL="0" lvl="0" indent="0" algn="l" rtl="0">
              <a:spcBef>
                <a:spcPts val="0"/>
              </a:spcBef>
              <a:spcAft>
                <a:spcPts val="0"/>
              </a:spcAft>
              <a:buNone/>
            </a:pPr>
            <a:r>
              <a:rPr lang="vi-VN"/>
              <a:t>Năm 2022, tiếp tục mở rộng kiểm tra về </a:t>
            </a:r>
            <a:r>
              <a:rPr lang="vi-VN" b="1"/>
              <a:t>nền tảng hình ảnh trong các bước biến đổi từ hình ảnh thành văn bản</a:t>
            </a:r>
            <a:r>
              <a:rPr lang="vi-VN"/>
              <a:t>. Củng cố các </a:t>
            </a:r>
            <a:r>
              <a:rPr lang="vi-VN" b="1"/>
              <a:t>bản đồ thu hút sự chú ý chéo </a:t>
            </a:r>
            <a:r>
              <a:rPr lang="vi-VN"/>
              <a:t>nhằm </a:t>
            </a:r>
            <a:r>
              <a:rPr lang="vi-VN" b="1"/>
              <a:t>chỉnh sửa chính xác </a:t>
            </a:r>
            <a:r>
              <a:rPr lang="vi-VN"/>
              <a:t>các hình ảnh được tạo bằng văn bản. </a:t>
            </a:r>
          </a:p>
          <a:p>
            <a:pPr marL="0" lvl="0" indent="0" algn="l" rtl="0">
              <a:spcBef>
                <a:spcPts val="0"/>
              </a:spcBef>
              <a:spcAft>
                <a:spcPts val="0"/>
              </a:spcAft>
              <a:buNone/>
            </a:pPr>
            <a:endParaRPr lang="vi-VN"/>
          </a:p>
          <a:p>
            <a:pPr marL="0" lvl="0" indent="0" algn="l" rtl="0">
              <a:spcBef>
                <a:spcPts val="0"/>
              </a:spcBef>
              <a:spcAft>
                <a:spcPts val="0"/>
              </a:spcAft>
              <a:buNone/>
            </a:pPr>
            <a:r>
              <a:rPr lang="vi-VN"/>
              <a:t>Ngoài ra còn có một số nghiên cứu về việc dùng các </a:t>
            </a:r>
            <a:r>
              <a:rPr lang="vi-VN" b="1"/>
              <a:t>gợi ý phủ định nhằm loại bỏ các thuộc tính không mong muốn</a:t>
            </a:r>
            <a:r>
              <a:rPr lang="vi-VN"/>
              <a:t>, các khía cạnh như văn phong, chính tả cũng được chú trọng.</a:t>
            </a:r>
            <a:endParaRPr/>
          </a:p>
        </p:txBody>
      </p:sp>
    </p:spTree>
    <p:extLst>
      <p:ext uri="{BB962C8B-B14F-4D97-AF65-F5344CB8AC3E}">
        <p14:creationId xmlns:p14="http://schemas.microsoft.com/office/powerpoint/2010/main" val="143826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Đến với phần giới thiệu, trước hết em xin được giới thiệu sơ lược qua về DAAM. </a:t>
            </a:r>
          </a:p>
          <a:p>
            <a:pPr marL="0" lvl="0" indent="0" algn="l" rtl="0">
              <a:spcBef>
                <a:spcPts val="0"/>
              </a:spcBef>
              <a:spcAft>
                <a:spcPts val="0"/>
              </a:spcAft>
              <a:buNone/>
            </a:pPr>
            <a:endParaRPr lang="vi-VN"/>
          </a:p>
          <a:p>
            <a:pPr marL="0" lvl="0" indent="0" algn="l" rtl="0">
              <a:spcBef>
                <a:spcPts val="0"/>
              </a:spcBef>
              <a:spcAft>
                <a:spcPts val="0"/>
              </a:spcAft>
              <a:buNone/>
            </a:pPr>
            <a:r>
              <a:rPr lang="vi-VN"/>
              <a:t>Đây là một phương pháp nhằm </a:t>
            </a:r>
            <a:r>
              <a:rPr lang="vi-VN" b="1"/>
              <a:t>phân tích thuộc tính văn bản hình ảnh</a:t>
            </a:r>
            <a:r>
              <a:rPr lang="vi-VN"/>
              <a:t> trên cơ sở mô hình stable diffusion.</a:t>
            </a:r>
          </a:p>
          <a:p>
            <a:pPr marL="0" lvl="0" indent="0" algn="l" rtl="0">
              <a:spcBef>
                <a:spcPts val="0"/>
              </a:spcBef>
              <a:spcAft>
                <a:spcPts val="0"/>
              </a:spcAft>
              <a:buNone/>
            </a:pPr>
            <a:endParaRPr lang="vi-VN"/>
          </a:p>
          <a:p>
            <a:pPr marL="0" lvl="0" indent="0" algn="l" rtl="0">
              <a:spcBef>
                <a:spcPts val="0"/>
              </a:spcBef>
              <a:spcAft>
                <a:spcPts val="0"/>
              </a:spcAft>
              <a:buNone/>
            </a:pPr>
            <a:r>
              <a:rPr lang="vi-VN"/>
              <a:t>Phương pháp này đã được nghiên cứu và đánh giá trực quan bới con người dựa trên </a:t>
            </a:r>
            <a:r>
              <a:rPr lang="vi-VN" b="1"/>
              <a:t>khả năng phân đoạn ngữ nghĩa trên danh từ </a:t>
            </a:r>
            <a:r>
              <a:rPr lang="vi-VN"/>
              <a:t>cũng như </a:t>
            </a:r>
            <a:r>
              <a:rPr lang="vi-VN" b="1"/>
              <a:t>chất lượng phân bố tổng quát </a:t>
            </a:r>
            <a:r>
              <a:rPr lang="vi-VN"/>
              <a:t>trên toàn thể văn bản</a:t>
            </a:r>
          </a:p>
          <a:p>
            <a:pPr marL="0" lvl="0" indent="0" algn="l" rtl="0">
              <a:spcBef>
                <a:spcPts val="0"/>
              </a:spcBef>
              <a:spcAft>
                <a:spcPts val="0"/>
              </a:spcAft>
              <a:buNone/>
            </a:pPr>
            <a:endParaRPr lang="vi-VN"/>
          </a:p>
          <a:p>
            <a:pPr marL="0" lvl="0" indent="0" algn="l" rtl="0">
              <a:spcBef>
                <a:spcPts val="0"/>
              </a:spcBef>
              <a:spcAft>
                <a:spcPts val="0"/>
              </a:spcAft>
              <a:buNone/>
            </a:pPr>
            <a:r>
              <a:rPr lang="vi-VN"/>
              <a:t>Đồng thời phương pháp này còn xem xét vai trò của cú pháp trong không gian pixel của ảnh được sinh ra bởi mô hình stable diffusion, mô tả các mẫu tương tác bản đồ nhiệt head-dependent cho mười mối quan hệ phụ thuộc phổ biến</a:t>
            </a:r>
          </a:p>
          <a:p>
            <a:pPr marL="0" lvl="0" indent="0" algn="l" rtl="0">
              <a:spcBef>
                <a:spcPts val="0"/>
              </a:spcBef>
              <a:spcAft>
                <a:spcPts val="0"/>
              </a:spcAft>
              <a:buNone/>
            </a:pPr>
            <a:endParaRPr lang="vi-VN"/>
          </a:p>
          <a:p>
            <a:pPr marL="0" lvl="0" indent="0" algn="l" rtl="0">
              <a:spcBef>
                <a:spcPts val="0"/>
              </a:spcBef>
              <a:spcAft>
                <a:spcPts val="0"/>
              </a:spcAft>
              <a:buNone/>
            </a:pPr>
            <a:r>
              <a:rPr lang="vi-VN"/>
              <a:t>Ngoài ra, báo cáo này còn nêu lên giả thiết rằng các cohyponym có thể làm giảm chất lượng tạo sinh hình ảnh và các tính từ có phạm vi ảnh hưởng khá rộng trong mô hình stable diffusion</a:t>
            </a:r>
            <a:endParaRPr/>
          </a:p>
        </p:txBody>
      </p:sp>
    </p:spTree>
    <p:extLst>
      <p:ext uri="{BB962C8B-B14F-4D97-AF65-F5344CB8AC3E}">
        <p14:creationId xmlns:p14="http://schemas.microsoft.com/office/powerpoint/2010/main" val="1450964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Về phương pháp tiếp cận</a:t>
            </a:r>
          </a:p>
          <a:p>
            <a:pPr marL="0" lvl="0" indent="0" algn="l" rtl="0">
              <a:spcBef>
                <a:spcPts val="0"/>
              </a:spcBef>
              <a:spcAft>
                <a:spcPts val="0"/>
              </a:spcAft>
              <a:buNone/>
            </a:pPr>
            <a:endParaRPr lang="vi-VN"/>
          </a:p>
          <a:p>
            <a:pPr marL="0" lvl="0" indent="0" algn="l" rtl="0">
              <a:spcBef>
                <a:spcPts val="0"/>
              </a:spcBef>
              <a:spcAft>
                <a:spcPts val="0"/>
              </a:spcAft>
              <a:buNone/>
            </a:pPr>
            <a:r>
              <a:rPr lang="vi-VN"/>
              <a:t>Do phương pháp này nhằm giải thích mối tương quan giữa dữ liệu đầu vào và kết quả đầu ra dựa trên mô hình Stable Diffusion nên chúng ta sẽ đi qua một số khái niệm trong phạm vi diffusion model hay cụ thể hơn là latent diffusion model.</a:t>
            </a:r>
          </a:p>
          <a:p>
            <a:pPr marL="0" lvl="0" indent="0" algn="l" rtl="0">
              <a:spcBef>
                <a:spcPts val="0"/>
              </a:spcBef>
              <a:spcAft>
                <a:spcPts val="0"/>
              </a:spcAft>
              <a:buNone/>
            </a:pPr>
            <a:endParaRPr lang="vi-VN"/>
          </a:p>
          <a:p>
            <a:pPr marL="0" lvl="0" indent="0" algn="l" rtl="0">
              <a:spcBef>
                <a:spcPts val="0"/>
              </a:spcBef>
              <a:spcAft>
                <a:spcPts val="0"/>
              </a:spcAft>
              <a:buNone/>
            </a:pPr>
            <a:r>
              <a:rPr lang="vi-VN"/>
              <a:t>Đây là một loại mô hình sinh ảnh được huấn luyện nhăm sinh ra ảnh chất lượng cao từ nhiễu ngẫu nhiên thông qua qúa trình khử nhiễu dần dần theo cơ chế khuếch tán trong nhiệt động học.</a:t>
            </a:r>
          </a:p>
          <a:p>
            <a:pPr marL="0" lvl="0" indent="0" algn="l" rtl="0">
              <a:spcBef>
                <a:spcPts val="0"/>
              </a:spcBef>
              <a:spcAft>
                <a:spcPts val="0"/>
              </a:spcAft>
              <a:buNone/>
            </a:pPr>
            <a:endParaRPr lang="vi-VN"/>
          </a:p>
          <a:p>
            <a:pPr marL="0" lvl="0" indent="0" algn="l" rtl="0">
              <a:spcBef>
                <a:spcPts val="0"/>
              </a:spcBef>
              <a:spcAft>
                <a:spcPts val="0"/>
              </a:spcAft>
              <a:buNone/>
            </a:pPr>
            <a:r>
              <a:rPr lang="vi-VN"/>
              <a:t>Mô hình này thường gồm 3 thành phần chính: </a:t>
            </a:r>
          </a:p>
          <a:p>
            <a:pPr marL="0" lvl="0" indent="0" algn="l" rtl="0">
              <a:spcBef>
                <a:spcPts val="0"/>
              </a:spcBef>
              <a:spcAft>
                <a:spcPts val="0"/>
              </a:spcAft>
              <a:buNone/>
            </a:pPr>
            <a:endParaRPr lang="vi-VN"/>
          </a:p>
          <a:p>
            <a:pPr marL="0" lvl="0" indent="0" algn="l" rtl="0">
              <a:spcBef>
                <a:spcPts val="0"/>
              </a:spcBef>
              <a:spcAft>
                <a:spcPts val="0"/>
              </a:spcAft>
              <a:buNone/>
            </a:pPr>
            <a:r>
              <a:rPr lang="vi-VN"/>
              <a:t>1. Mô hình ngôn ngữ sâu nhằm tạo ra các word embedding, điển hình ở đây chúng ta có thể sử dụng CLIP</a:t>
            </a:r>
          </a:p>
          <a:p>
            <a:pPr marL="0" lvl="0" indent="0" algn="l" rtl="0">
              <a:spcBef>
                <a:spcPts val="0"/>
              </a:spcBef>
              <a:spcAft>
                <a:spcPts val="0"/>
              </a:spcAft>
              <a:buNone/>
            </a:pPr>
            <a:endParaRPr lang="vi-VN"/>
          </a:p>
          <a:p>
            <a:pPr marL="0" lvl="0" indent="0" algn="l" rtl="0">
              <a:spcBef>
                <a:spcPts val="0"/>
              </a:spcBef>
              <a:spcAft>
                <a:spcPts val="0"/>
              </a:spcAft>
              <a:buNone/>
            </a:pPr>
            <a:r>
              <a:rPr lang="vi-VN"/>
              <a:t>2. Bộ mã hoá và giải mã gọi là Variational AutoEncoder (VAE), bộ này có nhiệm vụ mã hoá hình ảnh thành vector và giải mã vector về thành hình ảnh</a:t>
            </a:r>
          </a:p>
          <a:p>
            <a:pPr marL="0" lvl="0" indent="0" algn="l" rtl="0">
              <a:spcBef>
                <a:spcPts val="0"/>
              </a:spcBef>
              <a:spcAft>
                <a:spcPts val="0"/>
              </a:spcAft>
              <a:buNone/>
            </a:pPr>
            <a:endParaRPr lang="vi-VN"/>
          </a:p>
          <a:p>
            <a:pPr marL="0" lvl="0" indent="0" algn="l" rtl="0">
              <a:spcBef>
                <a:spcPts val="0"/>
              </a:spcBef>
              <a:spcAft>
                <a:spcPts val="0"/>
              </a:spcAft>
              <a:buNone/>
            </a:pPr>
            <a:r>
              <a:rPr lang="vi-VN"/>
              <a:t>3. Mạng U-net có điều kiện thời gian nhằm khử nhiều các vector tiềm ẩn một cách từ từ</a:t>
            </a: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685550" y="47513"/>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0" name="Google Shape;10;p2"/>
          <p:cNvSpPr/>
          <p:nvPr/>
        </p:nvSpPr>
        <p:spPr>
          <a:xfrm>
            <a:off x="8433925" y="39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1" name="Google Shape;11;p2"/>
          <p:cNvSpPr/>
          <p:nvPr/>
        </p:nvSpPr>
        <p:spPr>
          <a:xfrm>
            <a:off x="7471750" y="-296975"/>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2" name="Google Shape;12;p2"/>
          <p:cNvSpPr/>
          <p:nvPr/>
        </p:nvSpPr>
        <p:spPr>
          <a:xfrm rot="10800000" flipH="1">
            <a:off x="8785800" y="470635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3" name="Google Shape;13;p2"/>
          <p:cNvSpPr/>
          <p:nvPr/>
        </p:nvSpPr>
        <p:spPr>
          <a:xfrm rot="10800000" flipH="1">
            <a:off x="8785800" y="43499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4" name="Google Shape;14;p2"/>
          <p:cNvSpPr/>
          <p:nvPr/>
        </p:nvSpPr>
        <p:spPr>
          <a:xfrm rot="10800000">
            <a:off x="-415287" y="4424800"/>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5" name="Google Shape;15;p2"/>
          <p:cNvSpPr/>
          <p:nvPr/>
        </p:nvSpPr>
        <p:spPr>
          <a:xfrm rot="10800000">
            <a:off x="-415287" y="380711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6" name="Google Shape;16;p2"/>
          <p:cNvSpPr/>
          <p:nvPr/>
        </p:nvSpPr>
        <p:spPr>
          <a:xfrm rot="10800000">
            <a:off x="-201487" y="47692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grpSp>
        <p:nvGrpSpPr>
          <p:cNvPr id="17" name="Google Shape;17;p2"/>
          <p:cNvGrpSpPr/>
          <p:nvPr/>
        </p:nvGrpSpPr>
        <p:grpSpPr>
          <a:xfrm>
            <a:off x="-339087" y="-373187"/>
            <a:ext cx="724600" cy="1187875"/>
            <a:chOff x="-84287" y="-856312"/>
            <a:chExt cx="724600" cy="1187875"/>
          </a:xfrm>
        </p:grpSpPr>
        <p:sp>
          <p:nvSpPr>
            <p:cNvPr id="18" name="Google Shape;18;p2"/>
            <p:cNvSpPr/>
            <p:nvPr/>
          </p:nvSpPr>
          <p:spPr>
            <a:xfrm flipH="1">
              <a:off x="-84287" y="-856312"/>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9" name="Google Shape;19;p2"/>
            <p:cNvSpPr/>
            <p:nvPr/>
          </p:nvSpPr>
          <p:spPr>
            <a:xfrm flipH="1">
              <a:off x="-84287" y="-499937"/>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sp>
        <p:nvSpPr>
          <p:cNvPr id="20" name="Google Shape;20;p2"/>
          <p:cNvSpPr txBox="1">
            <a:spLocks noGrp="1"/>
          </p:cNvSpPr>
          <p:nvPr>
            <p:ph type="ctrTitle"/>
          </p:nvPr>
        </p:nvSpPr>
        <p:spPr>
          <a:xfrm>
            <a:off x="3570725" y="1222850"/>
            <a:ext cx="4674300" cy="2272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3688650" y="3569281"/>
            <a:ext cx="4410900" cy="475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19"/>
          <p:cNvSpPr txBox="1">
            <a:spLocks noGrp="1"/>
          </p:cNvSpPr>
          <p:nvPr>
            <p:ph type="subTitle" idx="1"/>
          </p:nvPr>
        </p:nvSpPr>
        <p:spPr>
          <a:xfrm>
            <a:off x="713474" y="1741641"/>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9"/>
          <p:cNvSpPr txBox="1">
            <a:spLocks noGrp="1"/>
          </p:cNvSpPr>
          <p:nvPr>
            <p:ph type="subTitle" idx="2"/>
          </p:nvPr>
        </p:nvSpPr>
        <p:spPr>
          <a:xfrm>
            <a:off x="3333000" y="1741649"/>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9"/>
          <p:cNvSpPr txBox="1">
            <a:spLocks noGrp="1"/>
          </p:cNvSpPr>
          <p:nvPr>
            <p:ph type="subTitle" idx="3"/>
          </p:nvPr>
        </p:nvSpPr>
        <p:spPr>
          <a:xfrm>
            <a:off x="713474" y="3377891"/>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9"/>
          <p:cNvSpPr txBox="1">
            <a:spLocks noGrp="1"/>
          </p:cNvSpPr>
          <p:nvPr>
            <p:ph type="subTitle" idx="4"/>
          </p:nvPr>
        </p:nvSpPr>
        <p:spPr>
          <a:xfrm>
            <a:off x="3333000" y="3377891"/>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9"/>
          <p:cNvSpPr txBox="1">
            <a:spLocks noGrp="1"/>
          </p:cNvSpPr>
          <p:nvPr>
            <p:ph type="subTitle" idx="5"/>
          </p:nvPr>
        </p:nvSpPr>
        <p:spPr>
          <a:xfrm>
            <a:off x="5952526" y="1741649"/>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9"/>
          <p:cNvSpPr txBox="1">
            <a:spLocks noGrp="1"/>
          </p:cNvSpPr>
          <p:nvPr>
            <p:ph type="subTitle" idx="6"/>
          </p:nvPr>
        </p:nvSpPr>
        <p:spPr>
          <a:xfrm>
            <a:off x="5952526" y="3377891"/>
            <a:ext cx="24780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9"/>
          <p:cNvSpPr txBox="1">
            <a:spLocks noGrp="1"/>
          </p:cNvSpPr>
          <p:nvPr>
            <p:ph type="subTitle" idx="7"/>
          </p:nvPr>
        </p:nvSpPr>
        <p:spPr>
          <a:xfrm>
            <a:off x="714074" y="1270143"/>
            <a:ext cx="24768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2" name="Google Shape;162;p19"/>
          <p:cNvSpPr txBox="1">
            <a:spLocks noGrp="1"/>
          </p:cNvSpPr>
          <p:nvPr>
            <p:ph type="subTitle" idx="8"/>
          </p:nvPr>
        </p:nvSpPr>
        <p:spPr>
          <a:xfrm>
            <a:off x="3333600" y="1270150"/>
            <a:ext cx="24768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3" name="Google Shape;163;p19"/>
          <p:cNvSpPr txBox="1">
            <a:spLocks noGrp="1"/>
          </p:cNvSpPr>
          <p:nvPr>
            <p:ph type="subTitle" idx="9"/>
          </p:nvPr>
        </p:nvSpPr>
        <p:spPr>
          <a:xfrm>
            <a:off x="5953126" y="1270150"/>
            <a:ext cx="24768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4" name="Google Shape;164;p19"/>
          <p:cNvSpPr txBox="1">
            <a:spLocks noGrp="1"/>
          </p:cNvSpPr>
          <p:nvPr>
            <p:ph type="subTitle" idx="13"/>
          </p:nvPr>
        </p:nvSpPr>
        <p:spPr>
          <a:xfrm>
            <a:off x="713474" y="2903391"/>
            <a:ext cx="24780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5" name="Google Shape;165;p19"/>
          <p:cNvSpPr txBox="1">
            <a:spLocks noGrp="1"/>
          </p:cNvSpPr>
          <p:nvPr>
            <p:ph type="subTitle" idx="14"/>
          </p:nvPr>
        </p:nvSpPr>
        <p:spPr>
          <a:xfrm>
            <a:off x="3333900" y="2903391"/>
            <a:ext cx="24768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6" name="Google Shape;166;p19"/>
          <p:cNvSpPr txBox="1">
            <a:spLocks noGrp="1"/>
          </p:cNvSpPr>
          <p:nvPr>
            <p:ph type="subTitle" idx="15"/>
          </p:nvPr>
        </p:nvSpPr>
        <p:spPr>
          <a:xfrm>
            <a:off x="5953126" y="2903391"/>
            <a:ext cx="2476800" cy="47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67" name="Google Shape;167;p19"/>
          <p:cNvSpPr/>
          <p:nvPr/>
        </p:nvSpPr>
        <p:spPr>
          <a:xfrm rot="5400000">
            <a:off x="8178523" y="42456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68" name="Google Shape;168;p19"/>
          <p:cNvSpPr/>
          <p:nvPr/>
        </p:nvSpPr>
        <p:spPr>
          <a:xfrm rot="5400000">
            <a:off x="8000350" y="44832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69" name="Google Shape;169;p19"/>
          <p:cNvSpPr/>
          <p:nvPr/>
        </p:nvSpPr>
        <p:spPr>
          <a:xfrm rot="5400000">
            <a:off x="8451738" y="40318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70" name="Google Shape;170;p19"/>
          <p:cNvSpPr/>
          <p:nvPr/>
        </p:nvSpPr>
        <p:spPr>
          <a:xfrm rot="10800000">
            <a:off x="-59375" y="4366438"/>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2"/>
        <p:cNvGrpSpPr/>
        <p:nvPr/>
      </p:nvGrpSpPr>
      <p:grpSpPr>
        <a:xfrm>
          <a:off x="0" y="0"/>
          <a:ext cx="0" cy="0"/>
          <a:chOff x="0" y="0"/>
          <a:chExt cx="0" cy="0"/>
        </a:xfrm>
      </p:grpSpPr>
      <p:sp>
        <p:nvSpPr>
          <p:cNvPr id="193" name="Google Shape;193;p22"/>
          <p:cNvSpPr/>
          <p:nvPr/>
        </p:nvSpPr>
        <p:spPr>
          <a:xfrm>
            <a:off x="7685550" y="47513"/>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94" name="Google Shape;194;p22"/>
          <p:cNvSpPr/>
          <p:nvPr/>
        </p:nvSpPr>
        <p:spPr>
          <a:xfrm>
            <a:off x="8433925" y="39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95" name="Google Shape;195;p22"/>
          <p:cNvSpPr/>
          <p:nvPr/>
        </p:nvSpPr>
        <p:spPr>
          <a:xfrm>
            <a:off x="7471750" y="-296975"/>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96" name="Google Shape;196;p22"/>
          <p:cNvSpPr/>
          <p:nvPr/>
        </p:nvSpPr>
        <p:spPr>
          <a:xfrm rot="10800000" flipH="1">
            <a:off x="8785800" y="470635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97" name="Google Shape;197;p22"/>
          <p:cNvSpPr/>
          <p:nvPr/>
        </p:nvSpPr>
        <p:spPr>
          <a:xfrm rot="10800000" flipH="1">
            <a:off x="8785800" y="43499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98" name="Google Shape;198;p22"/>
          <p:cNvSpPr/>
          <p:nvPr/>
        </p:nvSpPr>
        <p:spPr>
          <a:xfrm rot="10800000">
            <a:off x="-415287" y="4424800"/>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199" name="Google Shape;199;p22"/>
          <p:cNvSpPr/>
          <p:nvPr/>
        </p:nvSpPr>
        <p:spPr>
          <a:xfrm rot="10800000">
            <a:off x="-415287" y="380711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00" name="Google Shape;200;p22"/>
          <p:cNvSpPr/>
          <p:nvPr/>
        </p:nvSpPr>
        <p:spPr>
          <a:xfrm rot="10800000">
            <a:off x="-201487" y="47692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grpSp>
        <p:nvGrpSpPr>
          <p:cNvPr id="201" name="Google Shape;201;p22"/>
          <p:cNvGrpSpPr/>
          <p:nvPr/>
        </p:nvGrpSpPr>
        <p:grpSpPr>
          <a:xfrm>
            <a:off x="-339087" y="-373187"/>
            <a:ext cx="724600" cy="1187875"/>
            <a:chOff x="-84287" y="-856312"/>
            <a:chExt cx="724600" cy="1187875"/>
          </a:xfrm>
        </p:grpSpPr>
        <p:sp>
          <p:nvSpPr>
            <p:cNvPr id="202" name="Google Shape;202;p22"/>
            <p:cNvSpPr/>
            <p:nvPr/>
          </p:nvSpPr>
          <p:spPr>
            <a:xfrm flipH="1">
              <a:off x="-84287" y="-856312"/>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03" name="Google Shape;203;p22"/>
            <p:cNvSpPr/>
            <p:nvPr/>
          </p:nvSpPr>
          <p:spPr>
            <a:xfrm flipH="1">
              <a:off x="-84287" y="-499937"/>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4"/>
        <p:cNvGrpSpPr/>
        <p:nvPr/>
      </p:nvGrpSpPr>
      <p:grpSpPr>
        <a:xfrm>
          <a:off x="0" y="0"/>
          <a:ext cx="0" cy="0"/>
          <a:chOff x="0" y="0"/>
          <a:chExt cx="0" cy="0"/>
        </a:xfrm>
      </p:grpSpPr>
      <p:sp>
        <p:nvSpPr>
          <p:cNvPr id="205" name="Google Shape;205;p23"/>
          <p:cNvSpPr/>
          <p:nvPr/>
        </p:nvSpPr>
        <p:spPr>
          <a:xfrm rot="5400000">
            <a:off x="8178523" y="42456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206" name="Google Shape;206;p23"/>
          <p:cNvSpPr/>
          <p:nvPr/>
        </p:nvSpPr>
        <p:spPr>
          <a:xfrm rot="5400000">
            <a:off x="8000350" y="44832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07" name="Google Shape;207;p23"/>
          <p:cNvSpPr/>
          <p:nvPr/>
        </p:nvSpPr>
        <p:spPr>
          <a:xfrm rot="5400000">
            <a:off x="8451738" y="40318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208" name="Google Shape;208;p23"/>
          <p:cNvSpPr/>
          <p:nvPr/>
        </p:nvSpPr>
        <p:spPr>
          <a:xfrm rot="10800000">
            <a:off x="-59375" y="4366438"/>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09" name="Google Shape;209;p23"/>
          <p:cNvSpPr/>
          <p:nvPr/>
        </p:nvSpPr>
        <p:spPr>
          <a:xfrm rot="10800000">
            <a:off x="-59375" y="401006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286047" y="2562050"/>
            <a:ext cx="4805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286047" y="1573375"/>
            <a:ext cx="2845200" cy="841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p:nvPr/>
        </p:nvSpPr>
        <p:spPr>
          <a:xfrm>
            <a:off x="7685550" y="47513"/>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26" name="Google Shape;26;p3"/>
          <p:cNvSpPr/>
          <p:nvPr/>
        </p:nvSpPr>
        <p:spPr>
          <a:xfrm>
            <a:off x="8433925" y="39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7" name="Google Shape;27;p3"/>
          <p:cNvSpPr/>
          <p:nvPr/>
        </p:nvSpPr>
        <p:spPr>
          <a:xfrm>
            <a:off x="7471750" y="-296975"/>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28" name="Google Shape;28;p3"/>
          <p:cNvSpPr/>
          <p:nvPr/>
        </p:nvSpPr>
        <p:spPr>
          <a:xfrm rot="10800000" flipH="1">
            <a:off x="8433925" y="431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29" name="Google Shape;29;p3"/>
          <p:cNvSpPr/>
          <p:nvPr/>
        </p:nvSpPr>
        <p:spPr>
          <a:xfrm rot="10800000" flipH="1">
            <a:off x="8433925" y="395562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30" name="Google Shape;30;p3"/>
          <p:cNvSpPr/>
          <p:nvPr/>
        </p:nvSpPr>
        <p:spPr>
          <a:xfrm rot="10800000">
            <a:off x="-59375" y="4366438"/>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31" name="Google Shape;31;p3"/>
          <p:cNvSpPr/>
          <p:nvPr/>
        </p:nvSpPr>
        <p:spPr>
          <a:xfrm rot="10800000">
            <a:off x="-59375" y="401006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5"/>
          <p:cNvSpPr txBox="1">
            <a:spLocks noGrp="1"/>
          </p:cNvSpPr>
          <p:nvPr>
            <p:ph type="subTitle" idx="1"/>
          </p:nvPr>
        </p:nvSpPr>
        <p:spPr>
          <a:xfrm>
            <a:off x="4923136" y="25741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2"/>
          </p:nvPr>
        </p:nvSpPr>
        <p:spPr>
          <a:xfrm>
            <a:off x="1715263" y="25741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3"/>
          </p:nvPr>
        </p:nvSpPr>
        <p:spPr>
          <a:xfrm>
            <a:off x="1715263" y="2067903"/>
            <a:ext cx="2505600" cy="49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40" name="Google Shape;40;p5"/>
          <p:cNvSpPr txBox="1">
            <a:spLocks noGrp="1"/>
          </p:cNvSpPr>
          <p:nvPr>
            <p:ph type="subTitle" idx="4"/>
          </p:nvPr>
        </p:nvSpPr>
        <p:spPr>
          <a:xfrm>
            <a:off x="4923138" y="2067903"/>
            <a:ext cx="2505600" cy="49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hakra Petch"/>
              <a:buNone/>
              <a:defRPr sz="1800">
                <a:solidFill>
                  <a:schemeClr val="dk1"/>
                </a:solidFill>
                <a:latin typeface="Chakra Petch"/>
                <a:ea typeface="Chakra Petch"/>
                <a:cs typeface="Chakra Petch"/>
                <a:sym typeface="Chakra Petch"/>
              </a:defRPr>
            </a:lvl1pPr>
            <a:lvl2pPr lvl="1"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algn="ctr"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41" name="Google Shape;41;p5"/>
          <p:cNvSpPr/>
          <p:nvPr/>
        </p:nvSpPr>
        <p:spPr>
          <a:xfrm rot="10800000" flipH="1">
            <a:off x="7789016" y="4511497"/>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42" name="Google Shape;42;p5"/>
          <p:cNvSpPr/>
          <p:nvPr/>
        </p:nvSpPr>
        <p:spPr>
          <a:xfrm rot="10800000" flipH="1">
            <a:off x="8537391" y="380711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43" name="Google Shape;43;p5"/>
          <p:cNvSpPr/>
          <p:nvPr/>
        </p:nvSpPr>
        <p:spPr>
          <a:xfrm rot="10800000" flipH="1">
            <a:off x="7575216" y="47692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grpSp>
        <p:nvGrpSpPr>
          <p:cNvPr id="44" name="Google Shape;44;p5"/>
          <p:cNvGrpSpPr/>
          <p:nvPr/>
        </p:nvGrpSpPr>
        <p:grpSpPr>
          <a:xfrm flipH="1">
            <a:off x="8461191" y="-373187"/>
            <a:ext cx="724600" cy="1187875"/>
            <a:chOff x="-84287" y="-856312"/>
            <a:chExt cx="724600" cy="1187875"/>
          </a:xfrm>
        </p:grpSpPr>
        <p:sp>
          <p:nvSpPr>
            <p:cNvPr id="45" name="Google Shape;45;p5"/>
            <p:cNvSpPr/>
            <p:nvPr/>
          </p:nvSpPr>
          <p:spPr>
            <a:xfrm flipH="1">
              <a:off x="-84287" y="-856312"/>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46" name="Google Shape;46;p5"/>
            <p:cNvSpPr/>
            <p:nvPr/>
          </p:nvSpPr>
          <p:spPr>
            <a:xfrm flipH="1">
              <a:off x="-84287" y="-499937"/>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4" name="Google Shape;64;p8"/>
          <p:cNvSpPr/>
          <p:nvPr/>
        </p:nvSpPr>
        <p:spPr>
          <a:xfrm>
            <a:off x="7685550" y="47513"/>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65" name="Google Shape;65;p8"/>
          <p:cNvSpPr/>
          <p:nvPr/>
        </p:nvSpPr>
        <p:spPr>
          <a:xfrm>
            <a:off x="8433925" y="39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66" name="Google Shape;66;p8"/>
          <p:cNvSpPr/>
          <p:nvPr/>
        </p:nvSpPr>
        <p:spPr>
          <a:xfrm>
            <a:off x="7471750" y="-296975"/>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67" name="Google Shape;67;p8"/>
          <p:cNvSpPr/>
          <p:nvPr/>
        </p:nvSpPr>
        <p:spPr>
          <a:xfrm rot="10800000">
            <a:off x="-415287" y="4424800"/>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68" name="Google Shape;68;p8"/>
          <p:cNvSpPr/>
          <p:nvPr/>
        </p:nvSpPr>
        <p:spPr>
          <a:xfrm rot="10800000">
            <a:off x="-415287" y="380711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69" name="Google Shape;69;p8"/>
          <p:cNvSpPr/>
          <p:nvPr/>
        </p:nvSpPr>
        <p:spPr>
          <a:xfrm rot="10800000">
            <a:off x="-201487" y="47692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2" name="Google Shape;7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9"/>
          <p:cNvSpPr/>
          <p:nvPr/>
        </p:nvSpPr>
        <p:spPr>
          <a:xfrm rot="10800000" flipH="1">
            <a:off x="8785800" y="470635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74" name="Google Shape;74;p9"/>
          <p:cNvSpPr/>
          <p:nvPr/>
        </p:nvSpPr>
        <p:spPr>
          <a:xfrm rot="10800000" flipH="1">
            <a:off x="8785800" y="43499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nvGrpSpPr>
          <p:cNvPr id="75" name="Google Shape;75;p9"/>
          <p:cNvGrpSpPr/>
          <p:nvPr/>
        </p:nvGrpSpPr>
        <p:grpSpPr>
          <a:xfrm>
            <a:off x="-339087" y="-373187"/>
            <a:ext cx="724600" cy="1187875"/>
            <a:chOff x="-84287" y="-856312"/>
            <a:chExt cx="724600" cy="1187875"/>
          </a:xfrm>
        </p:grpSpPr>
        <p:sp>
          <p:nvSpPr>
            <p:cNvPr id="76" name="Google Shape;76;p9"/>
            <p:cNvSpPr/>
            <p:nvPr/>
          </p:nvSpPr>
          <p:spPr>
            <a:xfrm flipH="1">
              <a:off x="-84287" y="-856312"/>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77" name="Google Shape;77;p9"/>
            <p:cNvSpPr/>
            <p:nvPr/>
          </p:nvSpPr>
          <p:spPr>
            <a:xfrm flipH="1">
              <a:off x="-84287" y="-499937"/>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1284000" y="1725525"/>
            <a:ext cx="6576000" cy="1130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1284000" y="2942475"/>
            <a:ext cx="6576000" cy="4755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11"/>
          <p:cNvSpPr/>
          <p:nvPr/>
        </p:nvSpPr>
        <p:spPr>
          <a:xfrm>
            <a:off x="7685550" y="47513"/>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84" name="Google Shape;84;p11"/>
          <p:cNvSpPr/>
          <p:nvPr/>
        </p:nvSpPr>
        <p:spPr>
          <a:xfrm>
            <a:off x="8433925" y="39200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85" name="Google Shape;85;p11"/>
          <p:cNvSpPr/>
          <p:nvPr/>
        </p:nvSpPr>
        <p:spPr>
          <a:xfrm>
            <a:off x="7471750" y="-296975"/>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86" name="Google Shape;86;p11"/>
          <p:cNvSpPr/>
          <p:nvPr/>
        </p:nvSpPr>
        <p:spPr>
          <a:xfrm rot="10800000" flipH="1">
            <a:off x="8785800" y="4706350"/>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87" name="Google Shape;87;p11"/>
          <p:cNvSpPr/>
          <p:nvPr/>
        </p:nvSpPr>
        <p:spPr>
          <a:xfrm rot="10800000" flipH="1">
            <a:off x="8785800" y="43499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88" name="Google Shape;88;p11"/>
          <p:cNvSpPr/>
          <p:nvPr/>
        </p:nvSpPr>
        <p:spPr>
          <a:xfrm rot="10800000">
            <a:off x="-415287" y="4424800"/>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89" name="Google Shape;89;p11"/>
          <p:cNvSpPr/>
          <p:nvPr/>
        </p:nvSpPr>
        <p:spPr>
          <a:xfrm rot="10800000">
            <a:off x="-415287" y="380711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90" name="Google Shape;90;p11"/>
          <p:cNvSpPr/>
          <p:nvPr/>
        </p:nvSpPr>
        <p:spPr>
          <a:xfrm rot="10800000">
            <a:off x="-201487" y="47692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grpSp>
        <p:nvGrpSpPr>
          <p:cNvPr id="91" name="Google Shape;91;p11"/>
          <p:cNvGrpSpPr/>
          <p:nvPr/>
        </p:nvGrpSpPr>
        <p:grpSpPr>
          <a:xfrm>
            <a:off x="-339087" y="-373187"/>
            <a:ext cx="724600" cy="1187875"/>
            <a:chOff x="-84287" y="-856312"/>
            <a:chExt cx="724600" cy="1187875"/>
          </a:xfrm>
        </p:grpSpPr>
        <p:sp>
          <p:nvSpPr>
            <p:cNvPr id="92" name="Google Shape;92;p11"/>
            <p:cNvSpPr/>
            <p:nvPr/>
          </p:nvSpPr>
          <p:spPr>
            <a:xfrm flipH="1">
              <a:off x="-84287" y="-856312"/>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93" name="Google Shape;93;p11"/>
            <p:cNvSpPr/>
            <p:nvPr/>
          </p:nvSpPr>
          <p:spPr>
            <a:xfrm flipH="1">
              <a:off x="-84287" y="-499937"/>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rot="5400000">
            <a:off x="8178523" y="42456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97" name="Google Shape;97;p13"/>
          <p:cNvSpPr/>
          <p:nvPr/>
        </p:nvSpPr>
        <p:spPr>
          <a:xfrm rot="5400000">
            <a:off x="8000350" y="4483275"/>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98" name="Google Shape;98;p13"/>
          <p:cNvSpPr/>
          <p:nvPr/>
        </p:nvSpPr>
        <p:spPr>
          <a:xfrm rot="5400000">
            <a:off x="8451738" y="4031888"/>
            <a:ext cx="1472975" cy="558300"/>
          </a:xfrm>
          <a:custGeom>
            <a:avLst/>
            <a:gdLst/>
            <a:ahLst/>
            <a:cxnLst/>
            <a:rect l="l" t="t" r="r" b="b"/>
            <a:pathLst>
              <a:path w="58919" h="22332" extrusionOk="0">
                <a:moveTo>
                  <a:pt x="58919" y="0"/>
                </a:moveTo>
                <a:lnTo>
                  <a:pt x="39913" y="22332"/>
                </a:lnTo>
                <a:lnTo>
                  <a:pt x="0" y="22332"/>
                </a:lnTo>
              </a:path>
            </a:pathLst>
          </a:custGeom>
          <a:noFill/>
          <a:ln w="19050" cap="flat" cmpd="sng">
            <a:solidFill>
              <a:schemeClr val="lt2"/>
            </a:solidFill>
            <a:prstDash val="solid"/>
            <a:round/>
            <a:headEnd type="none" w="med" len="med"/>
            <a:tailEnd type="oval" w="med" len="med"/>
          </a:ln>
        </p:spPr>
      </p:sp>
      <p:sp>
        <p:nvSpPr>
          <p:cNvPr id="99" name="Google Shape;99;p13"/>
          <p:cNvSpPr/>
          <p:nvPr/>
        </p:nvSpPr>
        <p:spPr>
          <a:xfrm rot="10800000">
            <a:off x="-59375" y="4366438"/>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00" name="Google Shape;100;p13"/>
          <p:cNvSpPr/>
          <p:nvPr/>
        </p:nvSpPr>
        <p:spPr>
          <a:xfrm rot="10800000">
            <a:off x="-59375" y="4010063"/>
            <a:ext cx="724600" cy="831500"/>
          </a:xfrm>
          <a:custGeom>
            <a:avLst/>
            <a:gdLst/>
            <a:ahLst/>
            <a:cxnLst/>
            <a:rect l="l" t="t" r="r" b="b"/>
            <a:pathLst>
              <a:path w="28984" h="33260" extrusionOk="0">
                <a:moveTo>
                  <a:pt x="28984" y="0"/>
                </a:moveTo>
                <a:lnTo>
                  <a:pt x="0" y="33260"/>
                </a:lnTo>
              </a:path>
            </a:pathLst>
          </a:custGeom>
          <a:noFill/>
          <a:ln w="19050" cap="flat" cmpd="sng">
            <a:solidFill>
              <a:schemeClr val="lt2"/>
            </a:solidFill>
            <a:prstDash val="solid"/>
            <a:round/>
            <a:headEnd type="none" w="med" len="med"/>
            <a:tailEnd type="oval" w="med" len="med"/>
          </a:ln>
        </p:spPr>
      </p:sp>
      <p:sp>
        <p:nvSpPr>
          <p:cNvPr id="101" name="Google Shape;10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3"/>
          <p:cNvSpPr txBox="1">
            <a:spLocks noGrp="1"/>
          </p:cNvSpPr>
          <p:nvPr>
            <p:ph type="title" idx="2" hasCustomPrompt="1"/>
          </p:nvPr>
        </p:nvSpPr>
        <p:spPr>
          <a:xfrm>
            <a:off x="1034366" y="1404675"/>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3" hasCustomPrompt="1"/>
          </p:nvPr>
        </p:nvSpPr>
        <p:spPr>
          <a:xfrm>
            <a:off x="1034366" y="2990496"/>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4" hasCustomPrompt="1"/>
          </p:nvPr>
        </p:nvSpPr>
        <p:spPr>
          <a:xfrm>
            <a:off x="3628532" y="1404675"/>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5" hasCustomPrompt="1"/>
          </p:nvPr>
        </p:nvSpPr>
        <p:spPr>
          <a:xfrm>
            <a:off x="3628532" y="2990496"/>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6" hasCustomPrompt="1"/>
          </p:nvPr>
        </p:nvSpPr>
        <p:spPr>
          <a:xfrm>
            <a:off x="6222697" y="1404675"/>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7" hasCustomPrompt="1"/>
          </p:nvPr>
        </p:nvSpPr>
        <p:spPr>
          <a:xfrm>
            <a:off x="6222697" y="2990496"/>
            <a:ext cx="1363500" cy="44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967587" y="1988675"/>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09" name="Google Shape;109;p13"/>
          <p:cNvSpPr txBox="1">
            <a:spLocks noGrp="1"/>
          </p:cNvSpPr>
          <p:nvPr>
            <p:ph type="subTitle" idx="8"/>
          </p:nvPr>
        </p:nvSpPr>
        <p:spPr>
          <a:xfrm>
            <a:off x="3561750" y="1988675"/>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10" name="Google Shape;110;p13"/>
          <p:cNvSpPr txBox="1">
            <a:spLocks noGrp="1"/>
          </p:cNvSpPr>
          <p:nvPr>
            <p:ph type="subTitle" idx="9"/>
          </p:nvPr>
        </p:nvSpPr>
        <p:spPr>
          <a:xfrm>
            <a:off x="6155913" y="1988675"/>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11" name="Google Shape;111;p13"/>
          <p:cNvSpPr txBox="1">
            <a:spLocks noGrp="1"/>
          </p:cNvSpPr>
          <p:nvPr>
            <p:ph type="subTitle" idx="13"/>
          </p:nvPr>
        </p:nvSpPr>
        <p:spPr>
          <a:xfrm>
            <a:off x="967587" y="3574550"/>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12" name="Google Shape;112;p13"/>
          <p:cNvSpPr txBox="1">
            <a:spLocks noGrp="1"/>
          </p:cNvSpPr>
          <p:nvPr>
            <p:ph type="subTitle" idx="14"/>
          </p:nvPr>
        </p:nvSpPr>
        <p:spPr>
          <a:xfrm>
            <a:off x="3561750" y="3574550"/>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
        <p:nvSpPr>
          <p:cNvPr id="113" name="Google Shape;113;p13"/>
          <p:cNvSpPr txBox="1">
            <a:spLocks noGrp="1"/>
          </p:cNvSpPr>
          <p:nvPr>
            <p:ph type="subTitle" idx="15"/>
          </p:nvPr>
        </p:nvSpPr>
        <p:spPr>
          <a:xfrm>
            <a:off x="6155913" y="3574550"/>
            <a:ext cx="20205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hakra Petch"/>
              <a:buNone/>
              <a:defRPr sz="2000">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2pPr>
            <a:lvl3pPr lvl="2"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3pPr>
            <a:lvl4pPr lvl="3"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4pPr>
            <a:lvl5pPr lvl="4"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5pPr>
            <a:lvl6pPr lvl="5"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6pPr>
            <a:lvl7pPr lvl="6"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7pPr>
            <a:lvl8pPr lvl="7"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8pPr>
            <a:lvl9pPr lvl="8" rtl="0">
              <a:lnSpc>
                <a:spcPct val="100000"/>
              </a:lnSpc>
              <a:spcBef>
                <a:spcPts val="0"/>
              </a:spcBef>
              <a:spcAft>
                <a:spcPts val="0"/>
              </a:spcAft>
              <a:buSzPts val="2400"/>
              <a:buFont typeface="Chakra Petch"/>
              <a:buNone/>
              <a:defRPr sz="2400">
                <a:latin typeface="Chakra Petch"/>
                <a:ea typeface="Chakra Petch"/>
                <a:cs typeface="Chakra Petch"/>
                <a:sym typeface="Chakra Petc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kra Petch"/>
              <a:buNone/>
              <a:defRPr sz="3000">
                <a:solidFill>
                  <a:schemeClr val="dk1"/>
                </a:solidFill>
                <a:latin typeface="Chakra Petch"/>
                <a:ea typeface="Chakra Petch"/>
                <a:cs typeface="Chakra Petch"/>
                <a:sym typeface="Chakra Petch"/>
              </a:defRPr>
            </a:lvl1pPr>
            <a:lvl2pPr lvl="1"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2pPr>
            <a:lvl3pPr lvl="2"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3pPr>
            <a:lvl4pPr lvl="3"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4pPr>
            <a:lvl5pPr lvl="4"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5pPr>
            <a:lvl6pPr lvl="5"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6pPr>
            <a:lvl7pPr lvl="6"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7pPr>
            <a:lvl8pPr lvl="7"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8pPr>
            <a:lvl9pPr lvl="8" rtl="0">
              <a:spcBef>
                <a:spcPts val="0"/>
              </a:spcBef>
              <a:spcAft>
                <a:spcPts val="0"/>
              </a:spcAft>
              <a:buClr>
                <a:schemeClr val="dk1"/>
              </a:buClr>
              <a:buSzPts val="3000"/>
              <a:buFont typeface="Chakra Petch"/>
              <a:buNone/>
              <a:defRPr sz="3000" b="1">
                <a:solidFill>
                  <a:schemeClr val="dk1"/>
                </a:solidFill>
                <a:latin typeface="Chakra Petch"/>
                <a:ea typeface="Chakra Petch"/>
                <a:cs typeface="Chakra Petch"/>
                <a:sym typeface="Chakra Pet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5" r:id="rId10"/>
    <p:sldLayoutId id="2147483668" r:id="rId11"/>
    <p:sldLayoutId id="2147483669"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file:////Users/duyennguyen/Library/Group%20Containers/UBF8T346G9.ms/WebArchiveCopyPasteTempFiles/com.microsoft.Word/1*WTe5olMSFC-T6No0Y_gKWg.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3E85"/>
            </a:gs>
            <a:gs pos="100000">
              <a:srgbClr val="010101"/>
            </a:gs>
          </a:gsLst>
          <a:path path="circle">
            <a:fillToRect l="50000" t="50000" r="50000" b="50000"/>
          </a:path>
          <a:tileRect/>
        </a:gra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ctrTitle"/>
          </p:nvPr>
        </p:nvSpPr>
        <p:spPr>
          <a:xfrm>
            <a:off x="1967896" y="556207"/>
            <a:ext cx="5772447" cy="1950013"/>
          </a:xfrm>
          <a:prstGeom prst="rect">
            <a:avLst/>
          </a:prstGeom>
        </p:spPr>
        <p:txBody>
          <a:bodyPr spcFirstLastPara="1" wrap="square" lIns="91425" tIns="91425" rIns="91425" bIns="91425" anchor="b" anchorCtr="0">
            <a:noAutofit/>
          </a:bodyPr>
          <a:lstStyle/>
          <a:p>
            <a:pPr algn="ctr"/>
            <a:r>
              <a:rPr lang="en" sz="4400">
                <a:latin typeface="Open Sans"/>
              </a:rPr>
              <a:t>KHAI THÁC NGỮ LIỆU VĂN BẢN</a:t>
            </a:r>
            <a:endParaRPr lang="en-US">
              <a:latin typeface="Open Sans"/>
            </a:endParaRPr>
          </a:p>
        </p:txBody>
      </p:sp>
      <p:graphicFrame>
        <p:nvGraphicFramePr>
          <p:cNvPr id="2" name="Table 1">
            <a:extLst>
              <a:ext uri="{FF2B5EF4-FFF2-40B4-BE49-F238E27FC236}">
                <a16:creationId xmlns:a16="http://schemas.microsoft.com/office/drawing/2014/main" id="{FC1E78A3-9222-DA36-EABB-C1A62C400EB2}"/>
              </a:ext>
            </a:extLst>
          </p:cNvPr>
          <p:cNvGraphicFramePr>
            <a:graphicFrameLocks noGrp="1"/>
          </p:cNvGraphicFramePr>
          <p:nvPr>
            <p:extLst>
              <p:ext uri="{D42A27DB-BD31-4B8C-83A1-F6EECF244321}">
                <p14:modId xmlns:p14="http://schemas.microsoft.com/office/powerpoint/2010/main" val="3148150376"/>
              </p:ext>
            </p:extLst>
          </p:nvPr>
        </p:nvGraphicFramePr>
        <p:xfrm>
          <a:off x="2349661" y="3246635"/>
          <a:ext cx="4953964" cy="1036320"/>
        </p:xfrm>
        <a:graphic>
          <a:graphicData uri="http://schemas.openxmlformats.org/drawingml/2006/table">
            <a:tbl>
              <a:tblPr firstRow="1" bandRow="1">
                <a:tableStyleId>{7F3CFFD1-54EA-4710-83F5-C14695A3ABFC}</a:tableStyleId>
              </a:tblPr>
              <a:tblGrid>
                <a:gridCol w="2476982">
                  <a:extLst>
                    <a:ext uri="{9D8B030D-6E8A-4147-A177-3AD203B41FA5}">
                      <a16:colId xmlns:a16="http://schemas.microsoft.com/office/drawing/2014/main" val="2201489372"/>
                    </a:ext>
                  </a:extLst>
                </a:gridCol>
                <a:gridCol w="2476982">
                  <a:extLst>
                    <a:ext uri="{9D8B030D-6E8A-4147-A177-3AD203B41FA5}">
                      <a16:colId xmlns:a16="http://schemas.microsoft.com/office/drawing/2014/main" val="3096124870"/>
                    </a:ext>
                  </a:extLst>
                </a:gridCol>
              </a:tblGrid>
              <a:tr h="446093">
                <a:tc>
                  <a:txBody>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 sz="1600" b="1" i="0" u="none" strike="noStrike" kern="0" cap="none" spc="0" normalizeH="0" baseline="0" noProof="0" err="1">
                          <a:ln>
                            <a:noFill/>
                          </a:ln>
                          <a:solidFill>
                            <a:srgbClr val="FFFFFF"/>
                          </a:solidFill>
                          <a:effectLst/>
                          <a:uLnTx/>
                          <a:uFillTx/>
                          <a:latin typeface="Open Sans"/>
                          <a:ea typeface="Open Sans"/>
                          <a:cs typeface="Open Sans"/>
                          <a:sym typeface="Open Sans"/>
                        </a:rPr>
                        <a:t>Giảng</a:t>
                      </a:r>
                      <a:r>
                        <a:rPr kumimoji="0" lang="en" sz="1600" b="1"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1" i="0" u="none" strike="noStrike" kern="0" cap="none" spc="0" normalizeH="0" baseline="0" noProof="0" err="1">
                          <a:ln>
                            <a:noFill/>
                          </a:ln>
                          <a:solidFill>
                            <a:srgbClr val="FFFFFF"/>
                          </a:solidFill>
                          <a:effectLst/>
                          <a:uLnTx/>
                          <a:uFillTx/>
                          <a:latin typeface="Open Sans"/>
                          <a:ea typeface="Open Sans"/>
                          <a:cs typeface="Open Sans"/>
                          <a:sym typeface="Open Sans"/>
                        </a:rPr>
                        <a:t>viên</a:t>
                      </a:r>
                      <a:r>
                        <a:rPr kumimoji="0" lang="en" sz="1600" b="1"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1" i="0" u="none" strike="noStrike" kern="0" cap="none" spc="0" normalizeH="0" baseline="0" noProof="0" err="1">
                          <a:ln>
                            <a:noFill/>
                          </a:ln>
                          <a:solidFill>
                            <a:srgbClr val="FFFFFF"/>
                          </a:solidFill>
                          <a:effectLst/>
                          <a:uLnTx/>
                          <a:uFillTx/>
                          <a:latin typeface="Open Sans"/>
                          <a:ea typeface="Open Sans"/>
                          <a:cs typeface="Open Sans"/>
                          <a:sym typeface="Open Sans"/>
                        </a:rPr>
                        <a:t>hướng</a:t>
                      </a:r>
                      <a:r>
                        <a:rPr kumimoji="0" lang="en" sz="1600" b="1"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1" i="0" u="none" strike="noStrike" kern="0" cap="none" spc="0" normalizeH="0" baseline="0" noProof="0" err="1">
                          <a:ln>
                            <a:noFill/>
                          </a:ln>
                          <a:solidFill>
                            <a:srgbClr val="FFFFFF"/>
                          </a:solidFill>
                          <a:effectLst/>
                          <a:uLnTx/>
                          <a:uFillTx/>
                          <a:latin typeface="Open Sans"/>
                          <a:ea typeface="Open Sans"/>
                          <a:cs typeface="Open Sans"/>
                          <a:sym typeface="Open Sans"/>
                        </a:rPr>
                        <a:t>dẫn</a:t>
                      </a:r>
                      <a:r>
                        <a:rPr kumimoji="0" lang="en" sz="1600" b="1" i="0" u="none" strike="noStrike" kern="0" cap="none" spc="0" normalizeH="0" baseline="0" noProof="0">
                          <a:ln>
                            <a:noFill/>
                          </a:ln>
                          <a:solidFill>
                            <a:srgbClr val="FFFFFF"/>
                          </a:solidFill>
                          <a:effectLst/>
                          <a:uLnTx/>
                          <a:uFillTx/>
                          <a:latin typeface="Open Sans"/>
                          <a:ea typeface="Open Sans"/>
                          <a:cs typeface="Open Sans"/>
                          <a:sym typeface="Open Sans"/>
                        </a:rPr>
                        <a:t>:</a:t>
                      </a:r>
                    </a:p>
                    <a:p>
                      <a:endParaRPr lang="en-VN"/>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TS.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Nguyễn</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Trường</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Sơn</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p>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TS.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Nguyễn</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Tiến</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Huy</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p>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TS. Lê Thanh </a:t>
                      </a:r>
                      <a:r>
                        <a:rPr kumimoji="0" lang="en" sz="1600" b="0" i="0" u="none" strike="noStrike" kern="0" cap="none" spc="0" normalizeH="0" baseline="0" noProof="0" err="1">
                          <a:ln>
                            <a:noFill/>
                          </a:ln>
                          <a:solidFill>
                            <a:srgbClr val="FFFFFF"/>
                          </a:solidFill>
                          <a:effectLst/>
                          <a:uLnTx/>
                          <a:uFillTx/>
                          <a:latin typeface="Open Sans"/>
                          <a:ea typeface="Open Sans"/>
                          <a:cs typeface="Open Sans"/>
                          <a:sym typeface="Open Sans"/>
                        </a:rPr>
                        <a:t>Tùng</a:t>
                      </a:r>
                      <a:r>
                        <a:rPr kumimoji="0" lang="en" sz="1600" b="0" i="0" u="none" strike="noStrike" kern="0" cap="none" spc="0" normalizeH="0" baseline="0" noProof="0">
                          <a:ln>
                            <a:noFill/>
                          </a:ln>
                          <a:solidFill>
                            <a:srgbClr val="FFFFFF"/>
                          </a:solidFill>
                          <a:effectLst/>
                          <a:uLnTx/>
                          <a:uFillTx/>
                          <a:latin typeface="Open Sans"/>
                          <a:ea typeface="Open Sans"/>
                          <a:cs typeface="Open Sans"/>
                          <a:sym typeface="Open Sans"/>
                        </a:rPr>
                        <a:t> </a:t>
                      </a:r>
                    </a:p>
                    <a:p>
                      <a:endParaRPr lang="en-VN"/>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72235917"/>
                  </a:ext>
                </a:extLst>
              </a:tr>
            </a:tbl>
          </a:graphicData>
        </a:graphic>
      </p:graphicFrame>
    </p:spTree>
    <p:extLst>
      <p:ext uri="{BB962C8B-B14F-4D97-AF65-F5344CB8AC3E}">
        <p14:creationId xmlns:p14="http://schemas.microsoft.com/office/powerpoint/2010/main" val="3655095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LATENT DIFFUSION MODEL</a:t>
            </a:r>
            <a:endParaRPr/>
          </a:p>
        </p:txBody>
      </p:sp>
      <p:sp>
        <p:nvSpPr>
          <p:cNvPr id="322" name="Google Shape;322;p32"/>
          <p:cNvSpPr txBox="1">
            <a:spLocks noGrp="1"/>
          </p:cNvSpPr>
          <p:nvPr>
            <p:ph type="subTitle" idx="2"/>
          </p:nvPr>
        </p:nvSpPr>
        <p:spPr>
          <a:xfrm>
            <a:off x="744799" y="1304933"/>
            <a:ext cx="4112606" cy="1402483"/>
          </a:xfrm>
          <a:prstGeom prst="rect">
            <a:avLst/>
          </a:prstGeom>
        </p:spPr>
        <p:txBody>
          <a:bodyPr spcFirstLastPara="1" wrap="square" lIns="91425" tIns="91425" rIns="91425" bIns="91425" anchor="t" anchorCtr="0">
            <a:noAutofit/>
          </a:bodyPr>
          <a:lstStyle/>
          <a:p>
            <a:pPr marL="0" indent="0">
              <a:lnSpc>
                <a:spcPct val="150000"/>
              </a:lnSpc>
            </a:pPr>
            <a:r>
              <a:rPr lang="en"/>
              <a:t>Khi </a:t>
            </a:r>
            <a:r>
              <a:rPr lang="en" err="1"/>
              <a:t>một</a:t>
            </a:r>
            <a:r>
              <a:rPr lang="en"/>
              <a:t> </a:t>
            </a:r>
            <a:r>
              <a:rPr lang="en" err="1"/>
              <a:t>hình</a:t>
            </a:r>
            <a:r>
              <a:rPr lang="en"/>
              <a:t> </a:t>
            </a:r>
            <a:r>
              <a:rPr lang="en" err="1"/>
              <a:t>ảnh</a:t>
            </a:r>
            <a:r>
              <a:rPr lang="en"/>
              <a:t> </a:t>
            </a:r>
            <a:r>
              <a:rPr lang="en" err="1"/>
              <a:t>vào</a:t>
            </a:r>
            <a:r>
              <a:rPr lang="en"/>
              <a:t> </a:t>
            </a:r>
            <a:r>
              <a:rPr lang="en" err="1"/>
              <a:t>mô</a:t>
            </a:r>
            <a:r>
              <a:rPr lang="en"/>
              <a:t> </a:t>
            </a:r>
            <a:r>
              <a:rPr lang="en" err="1"/>
              <a:t>hình</a:t>
            </a:r>
            <a:r>
              <a:rPr lang="en"/>
              <a:t> </a:t>
            </a:r>
            <a:r>
              <a:rPr lang="en" err="1"/>
              <a:t>sẽ</a:t>
            </a:r>
            <a:r>
              <a:rPr lang="en"/>
              <a:t> </a:t>
            </a:r>
            <a:r>
              <a:rPr lang="en" err="1"/>
              <a:t>đi</a:t>
            </a:r>
            <a:r>
              <a:rPr lang="en"/>
              <a:t> qua </a:t>
            </a:r>
            <a:r>
              <a:rPr lang="en" err="1"/>
              <a:t>các</a:t>
            </a:r>
            <a:r>
              <a:rPr lang="en"/>
              <a:t> </a:t>
            </a:r>
            <a:r>
              <a:rPr lang="en" err="1"/>
              <a:t>bước</a:t>
            </a:r>
            <a:r>
              <a:rPr lang="en"/>
              <a:t>:</a:t>
            </a:r>
          </a:p>
          <a:p>
            <a:pPr marL="171450" indent="-171450">
              <a:lnSpc>
                <a:spcPct val="150000"/>
              </a:lnSpc>
              <a:buFont typeface="Calibri"/>
              <a:buChar char="-"/>
            </a:pPr>
            <a:r>
              <a:rPr lang="en" b="1" err="1"/>
              <a:t>Mã</a:t>
            </a:r>
            <a:r>
              <a:rPr lang="en" b="1"/>
              <a:t> </a:t>
            </a:r>
            <a:r>
              <a:rPr lang="en" b="1" err="1"/>
              <a:t>hóa</a:t>
            </a:r>
            <a:r>
              <a:rPr lang="en" b="1"/>
              <a:t> </a:t>
            </a:r>
            <a:r>
              <a:rPr lang="en" b="1" err="1"/>
              <a:t>hình</a:t>
            </a:r>
            <a:r>
              <a:rPr lang="en" b="1"/>
              <a:t> </a:t>
            </a:r>
            <a:r>
              <a:rPr lang="en" b="1" err="1"/>
              <a:t>ảnh</a:t>
            </a:r>
            <a:r>
              <a:rPr lang="en" b="1"/>
              <a:t> </a:t>
            </a:r>
            <a:r>
              <a:rPr lang="en" err="1"/>
              <a:t>thành</a:t>
            </a:r>
            <a:r>
              <a:rPr lang="en"/>
              <a:t> vector </a:t>
            </a:r>
            <a:r>
              <a:rPr lang="en" err="1"/>
              <a:t>tiềm</a:t>
            </a:r>
            <a:r>
              <a:rPr lang="en"/>
              <a:t> </a:t>
            </a:r>
            <a:r>
              <a:rPr lang="en" err="1"/>
              <a:t>ẩn</a:t>
            </a:r>
            <a:endParaRPr lang="en"/>
          </a:p>
          <a:p>
            <a:pPr marL="171450" indent="-171450">
              <a:lnSpc>
                <a:spcPct val="150000"/>
              </a:lnSpc>
              <a:buFont typeface="Calibri"/>
              <a:buChar char="-"/>
            </a:pPr>
            <a:r>
              <a:rPr lang="en" b="1" err="1"/>
              <a:t>Thêm</a:t>
            </a:r>
            <a:r>
              <a:rPr lang="en" b="1"/>
              <a:t> </a:t>
            </a:r>
            <a:r>
              <a:rPr lang="en" b="1" err="1"/>
              <a:t>nhiễu</a:t>
            </a:r>
            <a:r>
              <a:rPr lang="en" b="1"/>
              <a:t> </a:t>
            </a:r>
            <a:r>
              <a:rPr lang="en" b="1" err="1"/>
              <a:t>vào</a:t>
            </a:r>
            <a:r>
              <a:rPr lang="en" b="1"/>
              <a:t> vector </a:t>
            </a:r>
            <a:r>
              <a:rPr lang="en" err="1"/>
              <a:t>tiềm</a:t>
            </a:r>
            <a:r>
              <a:rPr lang="en"/>
              <a:t> </a:t>
            </a:r>
            <a:r>
              <a:rPr lang="en" err="1"/>
              <a:t>ẩn</a:t>
            </a:r>
            <a:r>
              <a:rPr lang="en"/>
              <a:t> </a:t>
            </a:r>
            <a:r>
              <a:rPr lang="en" err="1"/>
              <a:t>nhằm</a:t>
            </a:r>
            <a:r>
              <a:rPr lang="en"/>
              <a:t> </a:t>
            </a:r>
            <a:r>
              <a:rPr lang="en" err="1"/>
              <a:t>huấn</a:t>
            </a:r>
            <a:r>
              <a:rPr lang="en"/>
              <a:t> </a:t>
            </a:r>
            <a:r>
              <a:rPr lang="en" err="1"/>
              <a:t>luyện</a:t>
            </a:r>
            <a:r>
              <a:rPr lang="en"/>
              <a:t> </a:t>
            </a:r>
            <a:r>
              <a:rPr lang="en" err="1"/>
              <a:t>mô</a:t>
            </a:r>
            <a:r>
              <a:rPr lang="en"/>
              <a:t> </a:t>
            </a:r>
            <a:r>
              <a:rPr lang="en" err="1"/>
              <a:t>hình</a:t>
            </a:r>
            <a:r>
              <a:rPr lang="en"/>
              <a:t> </a:t>
            </a:r>
            <a:r>
              <a:rPr lang="en" err="1"/>
              <a:t>bằng</a:t>
            </a:r>
            <a:r>
              <a:rPr lang="en"/>
              <a:t> </a:t>
            </a:r>
            <a:r>
              <a:rPr lang="en" err="1"/>
              <a:t>quá</a:t>
            </a:r>
            <a:r>
              <a:rPr lang="en"/>
              <a:t> </a:t>
            </a:r>
            <a:r>
              <a:rPr lang="en" err="1"/>
              <a:t>trình</a:t>
            </a:r>
            <a:r>
              <a:rPr lang="en"/>
              <a:t> </a:t>
            </a:r>
            <a:r>
              <a:rPr lang="en" err="1"/>
              <a:t>khuếch</a:t>
            </a:r>
            <a:r>
              <a:rPr lang="en"/>
              <a:t> </a:t>
            </a:r>
            <a:r>
              <a:rPr lang="en" err="1"/>
              <a:t>tán</a:t>
            </a:r>
            <a:endParaRPr lang="en"/>
          </a:p>
          <a:p>
            <a:pPr marL="171450" indent="-171450">
              <a:lnSpc>
                <a:spcPct val="150000"/>
              </a:lnSpc>
              <a:buFont typeface="Calibri"/>
              <a:buChar char="-"/>
            </a:pPr>
            <a:r>
              <a:rPr lang="en"/>
              <a:t>Sau </a:t>
            </a:r>
            <a:r>
              <a:rPr lang="en" err="1"/>
              <a:t>khi</a:t>
            </a:r>
            <a:r>
              <a:rPr lang="en"/>
              <a:t> </a:t>
            </a:r>
            <a:r>
              <a:rPr lang="en" err="1"/>
              <a:t>thỏa</a:t>
            </a:r>
            <a:r>
              <a:rPr lang="en"/>
              <a:t> </a:t>
            </a:r>
            <a:r>
              <a:rPr lang="en" err="1"/>
              <a:t>điều</a:t>
            </a:r>
            <a:r>
              <a:rPr lang="en"/>
              <a:t> </a:t>
            </a:r>
            <a:r>
              <a:rPr lang="en" err="1"/>
              <a:t>kiện</a:t>
            </a:r>
            <a:r>
              <a:rPr lang="en"/>
              <a:t> </a:t>
            </a:r>
            <a:r>
              <a:rPr lang="en" err="1"/>
              <a:t>thời</a:t>
            </a:r>
            <a:r>
              <a:rPr lang="en"/>
              <a:t> </a:t>
            </a:r>
            <a:r>
              <a:rPr lang="en" err="1"/>
              <a:t>gian</a:t>
            </a:r>
            <a:r>
              <a:rPr lang="en"/>
              <a:t>, ta </a:t>
            </a:r>
            <a:r>
              <a:rPr lang="en" err="1"/>
              <a:t>nhận</a:t>
            </a:r>
            <a:r>
              <a:rPr lang="en"/>
              <a:t> </a:t>
            </a:r>
            <a:r>
              <a:rPr lang="en" err="1"/>
              <a:t>được</a:t>
            </a:r>
            <a:r>
              <a:rPr lang="en"/>
              <a:t> vector </a:t>
            </a:r>
            <a:r>
              <a:rPr lang="en" err="1"/>
              <a:t>tiềm</a:t>
            </a:r>
            <a:r>
              <a:rPr lang="en"/>
              <a:t> </a:t>
            </a:r>
            <a:r>
              <a:rPr lang="en" err="1"/>
              <a:t>ẩn</a:t>
            </a:r>
            <a:r>
              <a:rPr lang="en"/>
              <a:t> </a:t>
            </a:r>
            <a:r>
              <a:rPr lang="en" err="1"/>
              <a:t>nhiễu</a:t>
            </a:r>
            <a:endParaRPr lang="en"/>
          </a:p>
        </p:txBody>
      </p:sp>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115536"/>
            <a:ext cx="5535385"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endParaRPr lang="en-VN"/>
          </a:p>
        </p:txBody>
      </p:sp>
      <p:pic>
        <p:nvPicPr>
          <p:cNvPr id="1025" name="Picture 1870481827" descr="What are Stable Diffusion Models and Why are they a Step Forward for Image  Generation? | by J. Rafid Siddiqui, PhD | Towards Data Science">
            <a:extLst>
              <a:ext uri="{FF2B5EF4-FFF2-40B4-BE49-F238E27FC236}">
                <a16:creationId xmlns:a16="http://schemas.microsoft.com/office/drawing/2014/main" id="{FE7C04D9-2213-D8C6-C1AC-FF57062187C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52594" y="1539026"/>
            <a:ext cx="3864448" cy="193222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22;p32">
            <a:extLst>
              <a:ext uri="{FF2B5EF4-FFF2-40B4-BE49-F238E27FC236}">
                <a16:creationId xmlns:a16="http://schemas.microsoft.com/office/drawing/2014/main" id="{A0692EB2-55C5-3BE9-A48B-062BC276B00E}"/>
              </a:ext>
            </a:extLst>
          </p:cNvPr>
          <p:cNvSpPr txBox="1">
            <a:spLocks/>
          </p:cNvSpPr>
          <p:nvPr/>
        </p:nvSpPr>
        <p:spPr>
          <a:xfrm>
            <a:off x="744799" y="3216702"/>
            <a:ext cx="4052447" cy="1250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nSpc>
                <a:spcPct val="150000"/>
              </a:lnSpc>
            </a:pPr>
            <a:r>
              <a:rPr lang="en" err="1"/>
              <a:t>Để</a:t>
            </a:r>
            <a:r>
              <a:rPr lang="en"/>
              <a:t> </a:t>
            </a:r>
            <a:r>
              <a:rPr lang="en" err="1"/>
              <a:t>tạo</a:t>
            </a:r>
            <a:r>
              <a:rPr lang="en"/>
              <a:t> </a:t>
            </a:r>
            <a:r>
              <a:rPr lang="en" err="1"/>
              <a:t>ra</a:t>
            </a:r>
            <a:r>
              <a:rPr lang="en"/>
              <a:t> </a:t>
            </a:r>
            <a:r>
              <a:rPr lang="en" err="1"/>
              <a:t>một</a:t>
            </a:r>
            <a:r>
              <a:rPr lang="en"/>
              <a:t> </a:t>
            </a:r>
            <a:r>
              <a:rPr lang="en" err="1"/>
              <a:t>hình</a:t>
            </a:r>
            <a:r>
              <a:rPr lang="en"/>
              <a:t> </a:t>
            </a:r>
            <a:r>
              <a:rPr lang="en" err="1"/>
              <a:t>ảnh</a:t>
            </a:r>
            <a:r>
              <a:rPr lang="en"/>
              <a:t> ta </a:t>
            </a:r>
            <a:r>
              <a:rPr lang="en" err="1"/>
              <a:t>lần</a:t>
            </a:r>
            <a:r>
              <a:rPr lang="en"/>
              <a:t> </a:t>
            </a:r>
            <a:r>
              <a:rPr lang="en" err="1"/>
              <a:t>lượt</a:t>
            </a:r>
            <a:r>
              <a:rPr lang="en"/>
              <a:t> </a:t>
            </a:r>
            <a:r>
              <a:rPr lang="en" err="1"/>
              <a:t>đi</a:t>
            </a:r>
            <a:r>
              <a:rPr lang="en"/>
              <a:t> qua </a:t>
            </a:r>
            <a:r>
              <a:rPr lang="en" err="1"/>
              <a:t>các</a:t>
            </a:r>
            <a:r>
              <a:rPr lang="en"/>
              <a:t> </a:t>
            </a:r>
            <a:r>
              <a:rPr lang="en" err="1"/>
              <a:t>bước</a:t>
            </a:r>
            <a:r>
              <a:rPr lang="en"/>
              <a:t>:</a:t>
            </a:r>
          </a:p>
          <a:p>
            <a:pPr marL="171450" indent="-171450">
              <a:lnSpc>
                <a:spcPct val="150000"/>
              </a:lnSpc>
              <a:buFont typeface="Calibri"/>
              <a:buChar char="-"/>
            </a:pPr>
            <a:r>
              <a:rPr lang="en" b="1" err="1"/>
              <a:t>Khởi</a:t>
            </a:r>
            <a:r>
              <a:rPr lang="en" b="1"/>
              <a:t> </a:t>
            </a:r>
            <a:r>
              <a:rPr lang="en" b="1" err="1"/>
              <a:t>tạo</a:t>
            </a:r>
            <a:r>
              <a:rPr lang="en" b="1"/>
              <a:t> vector </a:t>
            </a:r>
            <a:r>
              <a:rPr lang="en" err="1"/>
              <a:t>tiềm</a:t>
            </a:r>
            <a:r>
              <a:rPr lang="en"/>
              <a:t> </a:t>
            </a:r>
            <a:r>
              <a:rPr lang="en" err="1"/>
              <a:t>ẩn</a:t>
            </a:r>
            <a:r>
              <a:rPr lang="en"/>
              <a:t> </a:t>
            </a:r>
            <a:r>
              <a:rPr lang="en" err="1"/>
              <a:t>bằng</a:t>
            </a:r>
            <a:r>
              <a:rPr lang="en"/>
              <a:t> </a:t>
            </a:r>
            <a:r>
              <a:rPr lang="en" err="1"/>
              <a:t>nhiễu</a:t>
            </a:r>
            <a:r>
              <a:rPr lang="en"/>
              <a:t> </a:t>
            </a:r>
            <a:r>
              <a:rPr lang="en" err="1"/>
              <a:t>ngẫu</a:t>
            </a:r>
            <a:r>
              <a:rPr lang="en"/>
              <a:t> </a:t>
            </a:r>
            <a:r>
              <a:rPr lang="en" err="1"/>
              <a:t>nhiên</a:t>
            </a:r>
            <a:endParaRPr lang="en"/>
          </a:p>
          <a:p>
            <a:pPr marL="171450" indent="-171450">
              <a:lnSpc>
                <a:spcPct val="150000"/>
              </a:lnSpc>
              <a:buFont typeface="Calibri"/>
              <a:buChar char="-"/>
            </a:pPr>
            <a:r>
              <a:rPr lang="en" b="1" err="1"/>
              <a:t>Đưa</a:t>
            </a:r>
            <a:r>
              <a:rPr lang="en" b="1"/>
              <a:t> </a:t>
            </a:r>
            <a:r>
              <a:rPr lang="en" b="1" err="1"/>
              <a:t>vào</a:t>
            </a:r>
            <a:r>
              <a:rPr lang="en" b="1"/>
              <a:t> </a:t>
            </a:r>
            <a:r>
              <a:rPr lang="en" b="1" err="1"/>
              <a:t>các</a:t>
            </a:r>
            <a:r>
              <a:rPr lang="en" b="1"/>
              <a:t> </a:t>
            </a:r>
            <a:r>
              <a:rPr lang="en" b="1" err="1"/>
              <a:t>điều</a:t>
            </a:r>
            <a:r>
              <a:rPr lang="en" b="1"/>
              <a:t> </a:t>
            </a:r>
            <a:r>
              <a:rPr lang="en" b="1" err="1"/>
              <a:t>kiện</a:t>
            </a:r>
            <a:r>
              <a:rPr lang="en" b="1"/>
              <a:t>, </a:t>
            </a:r>
            <a:r>
              <a:rPr lang="en" err="1"/>
              <a:t>như</a:t>
            </a:r>
            <a:r>
              <a:rPr lang="en"/>
              <a:t> </a:t>
            </a:r>
            <a:r>
              <a:rPr lang="en" err="1"/>
              <a:t>một</a:t>
            </a:r>
            <a:r>
              <a:rPr lang="en"/>
              <a:t> </a:t>
            </a:r>
            <a:r>
              <a:rPr lang="en" err="1"/>
              <a:t>gợi</a:t>
            </a:r>
            <a:r>
              <a:rPr lang="en"/>
              <a:t> </a:t>
            </a:r>
            <a:r>
              <a:rPr lang="en" err="1"/>
              <a:t>ý</a:t>
            </a:r>
            <a:r>
              <a:rPr lang="en"/>
              <a:t> </a:t>
            </a:r>
            <a:r>
              <a:rPr lang="en" err="1"/>
              <a:t>bằng</a:t>
            </a:r>
            <a:r>
              <a:rPr lang="en"/>
              <a:t> </a:t>
            </a:r>
            <a:r>
              <a:rPr lang="en" err="1"/>
              <a:t>văn</a:t>
            </a:r>
            <a:r>
              <a:rPr lang="en"/>
              <a:t> </a:t>
            </a:r>
            <a:r>
              <a:rPr lang="en" err="1"/>
              <a:t>bản</a:t>
            </a:r>
            <a:endParaRPr lang="en"/>
          </a:p>
          <a:p>
            <a:pPr marL="171450" indent="-171450">
              <a:lnSpc>
                <a:spcPct val="150000"/>
              </a:lnSpc>
              <a:buFont typeface="Calibri"/>
              <a:buChar char="-"/>
            </a:pPr>
            <a:r>
              <a:rPr lang="en" b="1" err="1"/>
              <a:t>Khử</a:t>
            </a:r>
            <a:r>
              <a:rPr lang="en" b="1"/>
              <a:t> </a:t>
            </a:r>
            <a:r>
              <a:rPr lang="en" b="1" err="1"/>
              <a:t>nhiễu</a:t>
            </a:r>
            <a:r>
              <a:rPr lang="en" b="1"/>
              <a:t> </a:t>
            </a:r>
            <a:r>
              <a:rPr lang="en" err="1"/>
              <a:t>từ</a:t>
            </a:r>
            <a:r>
              <a:rPr lang="en"/>
              <a:t> </a:t>
            </a:r>
            <a:r>
              <a:rPr lang="en" err="1"/>
              <a:t>từ</a:t>
            </a:r>
            <a:r>
              <a:rPr lang="en"/>
              <a:t> vector </a:t>
            </a:r>
            <a:r>
              <a:rPr lang="en" err="1"/>
              <a:t>tiềm</a:t>
            </a:r>
            <a:r>
              <a:rPr lang="en"/>
              <a:t> </a:t>
            </a:r>
            <a:r>
              <a:rPr lang="en" err="1"/>
              <a:t>ẩn</a:t>
            </a:r>
            <a:r>
              <a:rPr lang="en"/>
              <a:t> </a:t>
            </a:r>
            <a:r>
              <a:rPr lang="en" err="1"/>
              <a:t>bằng</a:t>
            </a:r>
            <a:r>
              <a:rPr lang="en"/>
              <a:t> U-net</a:t>
            </a:r>
          </a:p>
          <a:p>
            <a:pPr marL="171450" indent="-171450">
              <a:lnSpc>
                <a:spcPct val="150000"/>
              </a:lnSpc>
              <a:buFont typeface="Calibri"/>
              <a:buChar char="-"/>
            </a:pPr>
            <a:r>
              <a:rPr lang="en" b="1" err="1"/>
              <a:t>Giải</a:t>
            </a:r>
            <a:r>
              <a:rPr lang="en" b="1"/>
              <a:t> </a:t>
            </a:r>
            <a:r>
              <a:rPr lang="en" b="1" err="1"/>
              <a:t>mã</a:t>
            </a:r>
            <a:r>
              <a:rPr lang="en" b="1"/>
              <a:t> vector </a:t>
            </a:r>
            <a:r>
              <a:rPr lang="en" err="1"/>
              <a:t>kết</a:t>
            </a:r>
            <a:r>
              <a:rPr lang="en"/>
              <a:t> </a:t>
            </a:r>
            <a:r>
              <a:rPr lang="en" err="1"/>
              <a:t>quả</a:t>
            </a:r>
            <a:r>
              <a:rPr lang="en"/>
              <a:t> </a:t>
            </a:r>
            <a:r>
              <a:rPr lang="en" err="1"/>
              <a:t>thành</a:t>
            </a:r>
            <a:r>
              <a:rPr lang="en"/>
              <a:t> </a:t>
            </a:r>
            <a:r>
              <a:rPr lang="en" err="1"/>
              <a:t>một</a:t>
            </a:r>
            <a:r>
              <a:rPr lang="en"/>
              <a:t> </a:t>
            </a:r>
            <a:r>
              <a:rPr lang="en" err="1"/>
              <a:t>hình</a:t>
            </a:r>
            <a:r>
              <a:rPr lang="en"/>
              <a:t> </a:t>
            </a:r>
            <a:r>
              <a:rPr lang="en" err="1"/>
              <a:t>ảnh</a:t>
            </a:r>
            <a:endParaRPr lang="en"/>
          </a:p>
        </p:txBody>
      </p:sp>
    </p:spTree>
    <p:extLst>
      <p:ext uri="{BB962C8B-B14F-4D97-AF65-F5344CB8AC3E}">
        <p14:creationId xmlns:p14="http://schemas.microsoft.com/office/powerpoint/2010/main" val="307408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DIFFUSION PROCESS</a:t>
            </a:r>
            <a:endParaRPr sz="2800"/>
          </a:p>
        </p:txBody>
      </p:sp>
      <p:sp>
        <p:nvSpPr>
          <p:cNvPr id="322" name="Google Shape;322;p32"/>
          <p:cNvSpPr txBox="1">
            <a:spLocks noGrp="1"/>
          </p:cNvSpPr>
          <p:nvPr>
            <p:ph type="subTitle" idx="2"/>
          </p:nvPr>
        </p:nvSpPr>
        <p:spPr>
          <a:xfrm>
            <a:off x="857595" y="1014588"/>
            <a:ext cx="3340997" cy="3683887"/>
          </a:xfrm>
          <a:prstGeom prst="rect">
            <a:avLst/>
          </a:prstGeom>
        </p:spPr>
        <p:txBody>
          <a:bodyPr spcFirstLastPara="1" wrap="square" lIns="91425" tIns="91425" rIns="91425" bIns="91425" anchor="t" anchorCtr="0">
            <a:noAutofit/>
          </a:bodyPr>
          <a:lstStyle/>
          <a:p>
            <a:pPr marL="0" indent="0"/>
            <a:r>
              <a:rPr lang="en" err="1"/>
              <a:t>Quá</a:t>
            </a:r>
            <a:r>
              <a:rPr lang="en"/>
              <a:t> </a:t>
            </a:r>
            <a:r>
              <a:rPr lang="en" err="1"/>
              <a:t>trình</a:t>
            </a:r>
            <a:r>
              <a:rPr lang="en"/>
              <a:t> </a:t>
            </a:r>
            <a:r>
              <a:rPr lang="en" err="1"/>
              <a:t>khuếch</a:t>
            </a:r>
            <a:r>
              <a:rPr lang="en"/>
              <a:t> </a:t>
            </a:r>
            <a:r>
              <a:rPr lang="en" err="1"/>
              <a:t>tán</a:t>
            </a:r>
            <a:r>
              <a:rPr lang="en"/>
              <a:t> </a:t>
            </a:r>
            <a:r>
              <a:rPr lang="en" err="1"/>
              <a:t>thuận</a:t>
            </a:r>
            <a:r>
              <a:rPr lang="en"/>
              <a:t>:</a:t>
            </a:r>
          </a:p>
          <a:p>
            <a:pPr marL="171450" indent="-171450">
              <a:buFont typeface="Calibri"/>
              <a:buChar char="-"/>
            </a:pPr>
            <a:r>
              <a:rPr lang="en" err="1"/>
              <a:t>Là</a:t>
            </a:r>
            <a:r>
              <a:rPr lang="en">
                <a:solidFill>
                  <a:srgbClr val="FFFFFF"/>
                </a:solidFill>
              </a:rPr>
              <a:t> </a:t>
            </a:r>
            <a:r>
              <a:rPr lang="en" err="1">
                <a:solidFill>
                  <a:schemeClr val="tx1"/>
                </a:solidFill>
              </a:rPr>
              <a:t>quá</a:t>
            </a:r>
            <a:r>
              <a:rPr lang="en">
                <a:solidFill>
                  <a:schemeClr val="tx1"/>
                </a:solidFill>
              </a:rPr>
              <a:t> </a:t>
            </a:r>
            <a:r>
              <a:rPr lang="en" err="1">
                <a:solidFill>
                  <a:schemeClr val="tx1"/>
                </a:solidFill>
              </a:rPr>
              <a:t>trình</a:t>
            </a:r>
            <a:r>
              <a:rPr lang="en">
                <a:solidFill>
                  <a:schemeClr val="tx1"/>
                </a:solidFill>
              </a:rPr>
              <a:t> </a:t>
            </a:r>
            <a:r>
              <a:rPr lang="en" b="1" err="1">
                <a:solidFill>
                  <a:schemeClr val="tx1"/>
                </a:solidFill>
              </a:rPr>
              <a:t>phá</a:t>
            </a:r>
            <a:r>
              <a:rPr lang="en" b="1">
                <a:solidFill>
                  <a:schemeClr val="tx1"/>
                </a:solidFill>
              </a:rPr>
              <a:t> </a:t>
            </a:r>
            <a:r>
              <a:rPr lang="en" b="1" err="1">
                <a:solidFill>
                  <a:schemeClr val="tx1"/>
                </a:solidFill>
              </a:rPr>
              <a:t>hủy</a:t>
            </a:r>
            <a:r>
              <a:rPr lang="en" b="1">
                <a:solidFill>
                  <a:schemeClr val="tx1"/>
                </a:solidFill>
              </a:rPr>
              <a:t> </a:t>
            </a:r>
            <a:r>
              <a:rPr lang="en" b="1" err="1">
                <a:solidFill>
                  <a:schemeClr val="tx1"/>
                </a:solidFill>
              </a:rPr>
              <a:t>cấu</a:t>
            </a:r>
            <a:r>
              <a:rPr lang="en" b="1">
                <a:solidFill>
                  <a:schemeClr val="tx1"/>
                </a:solidFill>
              </a:rPr>
              <a:t> </a:t>
            </a:r>
            <a:r>
              <a:rPr lang="en" b="1" err="1">
                <a:solidFill>
                  <a:schemeClr val="tx1"/>
                </a:solidFill>
              </a:rPr>
              <a:t>trúc</a:t>
            </a:r>
            <a:r>
              <a:rPr lang="en" b="1">
                <a:solidFill>
                  <a:schemeClr val="tx1"/>
                </a:solidFill>
              </a:rPr>
              <a:t> </a:t>
            </a:r>
            <a:r>
              <a:rPr lang="en" err="1">
                <a:solidFill>
                  <a:schemeClr val="tx1"/>
                </a:solidFill>
              </a:rPr>
              <a:t>của</a:t>
            </a:r>
            <a:r>
              <a:rPr lang="en">
                <a:solidFill>
                  <a:schemeClr val="tx1"/>
                </a:solidFill>
              </a:rPr>
              <a:t> </a:t>
            </a:r>
            <a:r>
              <a:rPr lang="en" err="1">
                <a:solidFill>
                  <a:schemeClr val="tx1"/>
                </a:solidFill>
              </a:rPr>
              <a:t>dữ</a:t>
            </a:r>
            <a:r>
              <a:rPr lang="en">
                <a:solidFill>
                  <a:schemeClr val="tx1"/>
                </a:solidFill>
              </a:rPr>
              <a:t> </a:t>
            </a:r>
            <a:r>
              <a:rPr lang="en" err="1">
                <a:solidFill>
                  <a:schemeClr val="tx1"/>
                </a:solidFill>
              </a:rPr>
              <a:t>liệu</a:t>
            </a:r>
            <a:r>
              <a:rPr lang="en">
                <a:solidFill>
                  <a:schemeClr val="tx1"/>
                </a:solidFill>
              </a:rPr>
              <a:t> </a:t>
            </a:r>
            <a:r>
              <a:rPr lang="en" err="1">
                <a:solidFill>
                  <a:schemeClr val="tx1"/>
                </a:solidFill>
              </a:rPr>
              <a:t>một</a:t>
            </a:r>
            <a:r>
              <a:rPr lang="en">
                <a:solidFill>
                  <a:schemeClr val="tx1"/>
                </a:solidFill>
              </a:rPr>
              <a:t> </a:t>
            </a:r>
            <a:r>
              <a:rPr lang="en" err="1">
                <a:solidFill>
                  <a:schemeClr val="tx1"/>
                </a:solidFill>
              </a:rPr>
              <a:t>cách</a:t>
            </a:r>
            <a:r>
              <a:rPr lang="en">
                <a:solidFill>
                  <a:schemeClr val="tx1"/>
                </a:solidFill>
              </a:rPr>
              <a:t> </a:t>
            </a:r>
            <a:r>
              <a:rPr lang="en" err="1">
                <a:solidFill>
                  <a:schemeClr val="tx1"/>
                </a:solidFill>
              </a:rPr>
              <a:t>có</a:t>
            </a:r>
            <a:r>
              <a:rPr lang="en">
                <a:solidFill>
                  <a:schemeClr val="tx1"/>
                </a:solidFill>
              </a:rPr>
              <a:t> </a:t>
            </a:r>
            <a:r>
              <a:rPr lang="en" b="1" err="1">
                <a:solidFill>
                  <a:schemeClr val="tx1"/>
                </a:solidFill>
              </a:rPr>
              <a:t>hệ</a:t>
            </a:r>
            <a:r>
              <a:rPr lang="en" b="1">
                <a:solidFill>
                  <a:schemeClr val="tx1"/>
                </a:solidFill>
              </a:rPr>
              <a:t> </a:t>
            </a:r>
            <a:r>
              <a:rPr lang="en" b="1" err="1">
                <a:solidFill>
                  <a:schemeClr val="tx1"/>
                </a:solidFill>
              </a:rPr>
              <a:t>thống</a:t>
            </a:r>
            <a:r>
              <a:rPr lang="en" b="1">
                <a:solidFill>
                  <a:schemeClr val="tx1"/>
                </a:solidFill>
              </a:rPr>
              <a:t> </a:t>
            </a:r>
            <a:r>
              <a:rPr lang="en" err="1">
                <a:solidFill>
                  <a:schemeClr val="tx1"/>
                </a:solidFill>
              </a:rPr>
              <a:t>và</a:t>
            </a:r>
            <a:r>
              <a:rPr lang="en">
                <a:solidFill>
                  <a:schemeClr val="tx1"/>
                </a:solidFill>
              </a:rPr>
              <a:t> </a:t>
            </a:r>
            <a:r>
              <a:rPr lang="en" err="1">
                <a:solidFill>
                  <a:schemeClr val="tx1"/>
                </a:solidFill>
              </a:rPr>
              <a:t>mang</a:t>
            </a:r>
            <a:r>
              <a:rPr lang="en">
                <a:solidFill>
                  <a:schemeClr val="tx1"/>
                </a:solidFill>
              </a:rPr>
              <a:t> </a:t>
            </a:r>
            <a:r>
              <a:rPr lang="en" err="1">
                <a:solidFill>
                  <a:schemeClr val="tx1"/>
                </a:solidFill>
              </a:rPr>
              <a:t>tính</a:t>
            </a:r>
            <a:r>
              <a:rPr lang="en">
                <a:solidFill>
                  <a:schemeClr val="tx1"/>
                </a:solidFill>
              </a:rPr>
              <a:t> </a:t>
            </a:r>
            <a:r>
              <a:rPr lang="en" b="1" err="1">
                <a:solidFill>
                  <a:schemeClr val="tx1"/>
                </a:solidFill>
              </a:rPr>
              <a:t>lặp</a:t>
            </a:r>
            <a:r>
              <a:rPr lang="en" b="1">
                <a:solidFill>
                  <a:schemeClr val="tx1"/>
                </a:solidFill>
              </a:rPr>
              <a:t> </a:t>
            </a:r>
            <a:r>
              <a:rPr lang="en" b="1" err="1">
                <a:solidFill>
                  <a:schemeClr val="tx1"/>
                </a:solidFill>
              </a:rPr>
              <a:t>lại</a:t>
            </a:r>
            <a:endParaRPr lang="en" sz="1400" b="1">
              <a:solidFill>
                <a:schemeClr val="tx1"/>
              </a:solidFill>
            </a:endParaRPr>
          </a:p>
          <a:p>
            <a:pPr marL="171450" indent="-171450">
              <a:buFont typeface="Calibri"/>
              <a:buChar char="-"/>
            </a:pPr>
            <a:r>
              <a:rPr lang="en" err="1">
                <a:solidFill>
                  <a:schemeClr val="tx1"/>
                </a:solidFill>
              </a:rPr>
              <a:t>Hoàn</a:t>
            </a:r>
            <a:r>
              <a:rPr lang="en">
                <a:solidFill>
                  <a:schemeClr val="tx1"/>
                </a:solidFill>
              </a:rPr>
              <a:t> </a:t>
            </a:r>
            <a:r>
              <a:rPr lang="en" err="1">
                <a:solidFill>
                  <a:schemeClr val="tx1"/>
                </a:solidFill>
              </a:rPr>
              <a:t>toàn</a:t>
            </a:r>
            <a:r>
              <a:rPr lang="en">
                <a:solidFill>
                  <a:schemeClr val="tx1"/>
                </a:solidFill>
              </a:rPr>
              <a:t> </a:t>
            </a:r>
            <a:r>
              <a:rPr lang="en" err="1">
                <a:solidFill>
                  <a:schemeClr val="tx1"/>
                </a:solidFill>
              </a:rPr>
              <a:t>cố</a:t>
            </a:r>
            <a:r>
              <a:rPr lang="en">
                <a:solidFill>
                  <a:schemeClr val="tx1"/>
                </a:solidFill>
              </a:rPr>
              <a:t> </a:t>
            </a:r>
            <a:r>
              <a:rPr lang="en" err="1">
                <a:solidFill>
                  <a:schemeClr val="tx1"/>
                </a:solidFill>
              </a:rPr>
              <a:t>định</a:t>
            </a:r>
            <a:r>
              <a:rPr lang="en">
                <a:solidFill>
                  <a:schemeClr val="tx1"/>
                </a:solidFill>
              </a:rPr>
              <a:t> </a:t>
            </a:r>
            <a:r>
              <a:rPr lang="en" err="1">
                <a:solidFill>
                  <a:schemeClr val="tx1"/>
                </a:solidFill>
              </a:rPr>
              <a:t>trước</a:t>
            </a:r>
            <a:r>
              <a:rPr lang="en">
                <a:solidFill>
                  <a:schemeClr val="tx1"/>
                </a:solidFill>
              </a:rPr>
              <a:t> </a:t>
            </a:r>
            <a:r>
              <a:rPr lang="en" err="1">
                <a:solidFill>
                  <a:schemeClr val="tx1"/>
                </a:solidFill>
              </a:rPr>
              <a:t>hoặc</a:t>
            </a:r>
            <a:r>
              <a:rPr lang="en">
                <a:solidFill>
                  <a:schemeClr val="tx1"/>
                </a:solidFill>
              </a:rPr>
              <a:t> </a:t>
            </a:r>
            <a:r>
              <a:rPr lang="en" err="1">
                <a:solidFill>
                  <a:schemeClr val="tx1"/>
                </a:solidFill>
              </a:rPr>
              <a:t>chỉ</a:t>
            </a:r>
            <a:r>
              <a:rPr lang="en">
                <a:solidFill>
                  <a:schemeClr val="tx1"/>
                </a:solidFill>
              </a:rPr>
              <a:t> </a:t>
            </a:r>
            <a:r>
              <a:rPr lang="en" err="1">
                <a:solidFill>
                  <a:schemeClr val="tx1"/>
                </a:solidFill>
              </a:rPr>
              <a:t>học</a:t>
            </a:r>
            <a:r>
              <a:rPr lang="en">
                <a:solidFill>
                  <a:schemeClr val="tx1"/>
                </a:solidFill>
              </a:rPr>
              <a:t> </a:t>
            </a:r>
            <a:r>
              <a:rPr lang="en" err="1">
                <a:solidFill>
                  <a:schemeClr val="tx1"/>
                </a:solidFill>
              </a:rPr>
              <a:t>một</a:t>
            </a:r>
            <a:r>
              <a:rPr lang="en">
                <a:solidFill>
                  <a:schemeClr val="tx1"/>
                </a:solidFill>
              </a:rPr>
              <a:t> </a:t>
            </a:r>
            <a:r>
              <a:rPr lang="en" err="1">
                <a:solidFill>
                  <a:schemeClr val="tx1"/>
                </a:solidFill>
              </a:rPr>
              <a:t>số</a:t>
            </a:r>
            <a:r>
              <a:rPr lang="en">
                <a:solidFill>
                  <a:schemeClr val="tx1"/>
                </a:solidFill>
              </a:rPr>
              <a:t> </a:t>
            </a:r>
            <a:r>
              <a:rPr lang="en" err="1">
                <a:solidFill>
                  <a:schemeClr val="tx1"/>
                </a:solidFill>
              </a:rPr>
              <a:t>biến</a:t>
            </a:r>
            <a:r>
              <a:rPr lang="en">
                <a:solidFill>
                  <a:schemeClr val="tx1"/>
                </a:solidFill>
              </a:rPr>
              <a:t> </a:t>
            </a:r>
            <a:r>
              <a:rPr lang="en" err="1">
                <a:solidFill>
                  <a:schemeClr val="tx1"/>
                </a:solidFill>
              </a:rPr>
              <a:t>phụ</a:t>
            </a:r>
            <a:endParaRPr lang="en">
              <a:solidFill>
                <a:schemeClr val="tx1"/>
              </a:solidFill>
            </a:endParaRPr>
          </a:p>
          <a:p>
            <a:pPr marL="0" indent="0"/>
            <a:endParaRPr lang="en">
              <a:solidFill>
                <a:schemeClr val="tx1"/>
              </a:solidFill>
            </a:endParaRPr>
          </a:p>
          <a:p>
            <a:pPr marL="0" indent="0"/>
            <a:r>
              <a:rPr lang="en" err="1"/>
              <a:t>Quá</a:t>
            </a:r>
            <a:r>
              <a:rPr lang="en"/>
              <a:t> </a:t>
            </a:r>
            <a:r>
              <a:rPr lang="en" err="1"/>
              <a:t>trình</a:t>
            </a:r>
            <a:r>
              <a:rPr lang="en"/>
              <a:t> </a:t>
            </a:r>
            <a:r>
              <a:rPr lang="en" err="1"/>
              <a:t>khuếch</a:t>
            </a:r>
            <a:r>
              <a:rPr lang="en"/>
              <a:t> </a:t>
            </a:r>
            <a:r>
              <a:rPr lang="en" err="1"/>
              <a:t>tán</a:t>
            </a:r>
            <a:r>
              <a:rPr lang="en"/>
              <a:t> </a:t>
            </a:r>
            <a:r>
              <a:rPr lang="en" err="1"/>
              <a:t>nghịch</a:t>
            </a:r>
            <a:r>
              <a:rPr lang="en"/>
              <a:t>:</a:t>
            </a:r>
          </a:p>
          <a:p>
            <a:pPr marL="171450" indent="-171450">
              <a:buFont typeface="Calibri"/>
              <a:buChar char="-"/>
            </a:pPr>
            <a:r>
              <a:rPr lang="en" err="1"/>
              <a:t>Là</a:t>
            </a:r>
            <a:r>
              <a:rPr lang="en"/>
              <a:t> </a:t>
            </a:r>
            <a:r>
              <a:rPr lang="en" err="1"/>
              <a:t>quá</a:t>
            </a:r>
            <a:r>
              <a:rPr lang="en"/>
              <a:t> </a:t>
            </a:r>
            <a:r>
              <a:rPr lang="en" err="1"/>
              <a:t>trình</a:t>
            </a:r>
            <a:r>
              <a:rPr lang="en" i="1"/>
              <a:t> </a:t>
            </a:r>
            <a:r>
              <a:rPr lang="en" i="1" err="1"/>
              <a:t>học</a:t>
            </a:r>
            <a:r>
              <a:rPr lang="en" i="1"/>
              <a:t> </a:t>
            </a:r>
            <a:r>
              <a:rPr lang="en" i="1" err="1"/>
              <a:t>cách</a:t>
            </a:r>
            <a:r>
              <a:rPr lang="en" i="1"/>
              <a:t> </a:t>
            </a:r>
            <a:r>
              <a:rPr lang="en" i="1" err="1"/>
              <a:t>tái</a:t>
            </a:r>
            <a:r>
              <a:rPr lang="en" i="1"/>
              <a:t> </a:t>
            </a:r>
            <a:r>
              <a:rPr lang="en" i="1" err="1"/>
              <a:t>tạo</a:t>
            </a:r>
            <a:r>
              <a:rPr lang="en" i="1"/>
              <a:t> </a:t>
            </a:r>
            <a:r>
              <a:rPr lang="en" i="1" err="1"/>
              <a:t>lại</a:t>
            </a:r>
            <a:r>
              <a:rPr lang="en" i="1"/>
              <a:t> </a:t>
            </a:r>
            <a:r>
              <a:rPr lang="en" i="1" err="1"/>
              <a:t>dữ</a:t>
            </a:r>
            <a:r>
              <a:rPr lang="en" i="1"/>
              <a:t> </a:t>
            </a:r>
            <a:r>
              <a:rPr lang="en" i="1" err="1"/>
              <a:t>liệu</a:t>
            </a:r>
            <a:r>
              <a:rPr lang="en"/>
              <a:t> </a:t>
            </a:r>
            <a:r>
              <a:rPr lang="en" err="1"/>
              <a:t>dựa</a:t>
            </a:r>
            <a:r>
              <a:rPr lang="en"/>
              <a:t> </a:t>
            </a:r>
            <a:r>
              <a:rPr lang="en" err="1"/>
              <a:t>vào</a:t>
            </a:r>
            <a:r>
              <a:rPr lang="en"/>
              <a:t> </a:t>
            </a:r>
            <a:r>
              <a:rPr lang="en" err="1"/>
              <a:t>những</a:t>
            </a:r>
            <a:r>
              <a:rPr lang="en"/>
              <a:t> </a:t>
            </a:r>
            <a:r>
              <a:rPr lang="en" err="1"/>
              <a:t>gì</a:t>
            </a:r>
            <a:r>
              <a:rPr lang="en"/>
              <a:t> </a:t>
            </a:r>
            <a:r>
              <a:rPr lang="en" err="1"/>
              <a:t>đã</a:t>
            </a:r>
            <a:r>
              <a:rPr lang="en"/>
              <a:t> </a:t>
            </a:r>
            <a:r>
              <a:rPr lang="en" err="1"/>
              <a:t>được</a:t>
            </a:r>
            <a:r>
              <a:rPr lang="en"/>
              <a:t> </a:t>
            </a:r>
            <a:r>
              <a:rPr lang="en" err="1"/>
              <a:t>học</a:t>
            </a:r>
            <a:r>
              <a:rPr lang="en"/>
              <a:t> </a:t>
            </a:r>
            <a:r>
              <a:rPr lang="en" err="1"/>
              <a:t>ở</a:t>
            </a:r>
            <a:r>
              <a:rPr lang="en"/>
              <a:t> </a:t>
            </a:r>
            <a:r>
              <a:rPr lang="en" err="1"/>
              <a:t>quá</a:t>
            </a:r>
            <a:r>
              <a:rPr lang="en"/>
              <a:t> </a:t>
            </a:r>
            <a:r>
              <a:rPr lang="en" err="1"/>
              <a:t>trình</a:t>
            </a:r>
            <a:r>
              <a:rPr lang="en"/>
              <a:t> </a:t>
            </a:r>
            <a:r>
              <a:rPr lang="en" err="1"/>
              <a:t>khuếch</a:t>
            </a:r>
            <a:r>
              <a:rPr lang="en"/>
              <a:t> </a:t>
            </a:r>
            <a:r>
              <a:rPr lang="en" err="1"/>
              <a:t>tán</a:t>
            </a:r>
            <a:r>
              <a:rPr lang="en"/>
              <a:t> </a:t>
            </a:r>
            <a:r>
              <a:rPr lang="en" err="1"/>
              <a:t>thuận</a:t>
            </a:r>
            <a:endParaRPr lang="en"/>
          </a:p>
          <a:p>
            <a:pPr marL="171450" indent="-171450">
              <a:buFont typeface="Calibri"/>
              <a:buChar char="-"/>
            </a:pPr>
            <a:endParaRPr lang="en"/>
          </a:p>
          <a:p>
            <a:pPr marL="0" indent="0"/>
            <a:r>
              <a:rPr lang="en" err="1"/>
              <a:t>Như</a:t>
            </a:r>
            <a:r>
              <a:rPr lang="en"/>
              <a:t> </a:t>
            </a:r>
            <a:r>
              <a:rPr lang="en" err="1"/>
              <a:t>vậy</a:t>
            </a:r>
            <a:r>
              <a:rPr lang="en"/>
              <a:t>, </a:t>
            </a:r>
            <a:r>
              <a:rPr lang="en" err="1"/>
              <a:t>với</a:t>
            </a:r>
            <a:r>
              <a:rPr lang="en"/>
              <a:t> </a:t>
            </a:r>
            <a:r>
              <a:rPr lang="en" err="1"/>
              <a:t>nhân</a:t>
            </a:r>
            <a:r>
              <a:rPr lang="en"/>
              <a:t> </a:t>
            </a:r>
            <a:r>
              <a:rPr lang="en" err="1"/>
              <a:t>biến</a:t>
            </a:r>
            <a:r>
              <a:rPr lang="en"/>
              <a:t> </a:t>
            </a:r>
            <a:r>
              <a:rPr lang="en" err="1"/>
              <a:t>đổi</a:t>
            </a:r>
            <a:r>
              <a:rPr lang="en"/>
              <a:t> </a:t>
            </a:r>
            <a:r>
              <a:rPr lang="en" err="1"/>
              <a:t>thuận</a:t>
            </a:r>
            <a:r>
              <a:rPr lang="en"/>
              <a:t> </a:t>
            </a:r>
            <a:r>
              <a:rPr lang="en" err="1"/>
              <a:t>là</a:t>
            </a:r>
            <a:r>
              <a:rPr lang="en"/>
              <a:t> Gaussian, </a:t>
            </a:r>
            <a:r>
              <a:rPr lang="en" err="1"/>
              <a:t>nhân</a:t>
            </a:r>
            <a:r>
              <a:rPr lang="en"/>
              <a:t> </a:t>
            </a:r>
            <a:r>
              <a:rPr lang="en" err="1"/>
              <a:t>biến</a:t>
            </a:r>
            <a:r>
              <a:rPr lang="en"/>
              <a:t> </a:t>
            </a:r>
            <a:r>
              <a:rPr lang="en" err="1"/>
              <a:t>đổi</a:t>
            </a:r>
            <a:r>
              <a:rPr lang="en"/>
              <a:t> </a:t>
            </a:r>
            <a:r>
              <a:rPr lang="en" err="1"/>
              <a:t>nghich</a:t>
            </a:r>
            <a:r>
              <a:rPr lang="en"/>
              <a:t> </a:t>
            </a:r>
            <a:r>
              <a:rPr lang="en" err="1"/>
              <a:t>cũng</a:t>
            </a:r>
            <a:r>
              <a:rPr lang="en"/>
              <a:t> </a:t>
            </a:r>
            <a:r>
              <a:rPr lang="en" err="1"/>
              <a:t>là</a:t>
            </a:r>
            <a:r>
              <a:rPr lang="en"/>
              <a:t> </a:t>
            </a:r>
            <a:r>
              <a:rPr lang="en" err="1"/>
              <a:t>một</a:t>
            </a:r>
            <a:r>
              <a:rPr lang="en"/>
              <a:t> </a:t>
            </a:r>
            <a:r>
              <a:rPr lang="en" err="1"/>
              <a:t>phân</a:t>
            </a:r>
            <a:r>
              <a:rPr lang="en"/>
              <a:t> </a:t>
            </a:r>
            <a:r>
              <a:rPr lang="en" err="1"/>
              <a:t>phối</a:t>
            </a:r>
            <a:r>
              <a:rPr lang="en"/>
              <a:t> Gaussian. Mean </a:t>
            </a:r>
            <a:r>
              <a:rPr lang="en" err="1"/>
              <a:t>và</a:t>
            </a:r>
            <a:r>
              <a:rPr lang="en"/>
              <a:t> Covariance </a:t>
            </a:r>
            <a:r>
              <a:rPr lang="en" err="1"/>
              <a:t>của</a:t>
            </a:r>
            <a:r>
              <a:rPr lang="en"/>
              <a:t> </a:t>
            </a:r>
            <a:r>
              <a:rPr lang="en" err="1"/>
              <a:t>phân</a:t>
            </a:r>
            <a:r>
              <a:rPr lang="en"/>
              <a:t> </a:t>
            </a:r>
            <a:r>
              <a:rPr lang="en" err="1"/>
              <a:t>phối</a:t>
            </a:r>
            <a:r>
              <a:rPr lang="en"/>
              <a:t> </a:t>
            </a:r>
            <a:r>
              <a:rPr lang="en" err="1"/>
              <a:t>này</a:t>
            </a:r>
            <a:r>
              <a:rPr lang="en"/>
              <a:t> </a:t>
            </a:r>
            <a:r>
              <a:rPr lang="en" err="1"/>
              <a:t>có</a:t>
            </a:r>
            <a:r>
              <a:rPr lang="en"/>
              <a:t> </a:t>
            </a:r>
            <a:r>
              <a:rPr lang="en" err="1"/>
              <a:t>thể</a:t>
            </a:r>
            <a:r>
              <a:rPr lang="en"/>
              <a:t> </a:t>
            </a:r>
            <a:r>
              <a:rPr lang="en" err="1"/>
              <a:t>dùng</a:t>
            </a:r>
            <a:r>
              <a:rPr lang="en"/>
              <a:t> </a:t>
            </a:r>
            <a:r>
              <a:rPr lang="en" err="1"/>
              <a:t>mạng</a:t>
            </a:r>
            <a:r>
              <a:rPr lang="en"/>
              <a:t> </a:t>
            </a:r>
            <a:r>
              <a:rPr lang="en" err="1"/>
              <a:t>nơ</a:t>
            </a:r>
            <a:r>
              <a:rPr lang="en"/>
              <a:t> </a:t>
            </a:r>
            <a:r>
              <a:rPr lang="en" err="1"/>
              <a:t>ron</a:t>
            </a:r>
            <a:r>
              <a:rPr lang="en"/>
              <a:t> </a:t>
            </a:r>
            <a:r>
              <a:rPr lang="en" err="1"/>
              <a:t>để</a:t>
            </a:r>
            <a:r>
              <a:rPr lang="en"/>
              <a:t> </a:t>
            </a:r>
            <a:r>
              <a:rPr lang="en" err="1"/>
              <a:t>ước</a:t>
            </a:r>
            <a:r>
              <a:rPr lang="en"/>
              <a:t> </a:t>
            </a:r>
            <a:r>
              <a:rPr lang="en" err="1"/>
              <a:t>lượng</a:t>
            </a:r>
            <a:endParaRPr lang="en"/>
          </a:p>
        </p:txBody>
      </p:sp>
      <p:pic>
        <p:nvPicPr>
          <p:cNvPr id="2" name="Picture 1">
            <a:extLst>
              <a:ext uri="{FF2B5EF4-FFF2-40B4-BE49-F238E27FC236}">
                <a16:creationId xmlns:a16="http://schemas.microsoft.com/office/drawing/2014/main" id="{FE0DAE51-C523-E77B-B5E6-BBCF25CD0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9938" y="1211262"/>
            <a:ext cx="4222750" cy="2316163"/>
          </a:xfrm>
          <a:prstGeom prst="rect">
            <a:avLst/>
          </a:prstGeom>
        </p:spPr>
      </p:pic>
      <p:sp>
        <p:nvSpPr>
          <p:cNvPr id="4" name="Google Shape;322;p32">
            <a:extLst>
              <a:ext uri="{FF2B5EF4-FFF2-40B4-BE49-F238E27FC236}">
                <a16:creationId xmlns:a16="http://schemas.microsoft.com/office/drawing/2014/main" id="{49BF9E0A-7D64-4259-9C00-07BBEC5F4631}"/>
              </a:ext>
            </a:extLst>
          </p:cNvPr>
          <p:cNvSpPr txBox="1">
            <a:spLocks/>
          </p:cNvSpPr>
          <p:nvPr/>
        </p:nvSpPr>
        <p:spPr>
          <a:xfrm>
            <a:off x="4891882" y="3722564"/>
            <a:ext cx="3340997" cy="1052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n" i="1" err="1"/>
              <a:t>Cả</a:t>
            </a:r>
            <a:r>
              <a:rPr lang="en" i="1"/>
              <a:t> </a:t>
            </a:r>
            <a:r>
              <a:rPr lang="en" i="1" err="1"/>
              <a:t>hai</a:t>
            </a:r>
            <a:r>
              <a:rPr lang="en" i="1"/>
              <a:t> </a:t>
            </a:r>
            <a:r>
              <a:rPr lang="en" i="1" err="1"/>
              <a:t>quá</a:t>
            </a:r>
            <a:r>
              <a:rPr lang="en" i="1"/>
              <a:t> </a:t>
            </a:r>
            <a:r>
              <a:rPr lang="en" i="1" err="1"/>
              <a:t>trình</a:t>
            </a:r>
            <a:r>
              <a:rPr lang="en" i="1"/>
              <a:t> </a:t>
            </a:r>
            <a:r>
              <a:rPr lang="en" i="1" err="1"/>
              <a:t>đều</a:t>
            </a:r>
            <a:r>
              <a:rPr lang="en" i="1"/>
              <a:t> </a:t>
            </a:r>
            <a:r>
              <a:rPr lang="en" i="1" err="1"/>
              <a:t>được</a:t>
            </a:r>
            <a:r>
              <a:rPr lang="en" i="1"/>
              <a:t> </a:t>
            </a:r>
            <a:r>
              <a:rPr lang="en" i="1" err="1"/>
              <a:t>mô</a:t>
            </a:r>
            <a:r>
              <a:rPr lang="en" i="1"/>
              <a:t> </a:t>
            </a:r>
            <a:r>
              <a:rPr lang="en" i="1" err="1"/>
              <a:t>tả</a:t>
            </a:r>
            <a:r>
              <a:rPr lang="en" i="1"/>
              <a:t> </a:t>
            </a:r>
            <a:r>
              <a:rPr lang="en" i="1" err="1"/>
              <a:t>bằng</a:t>
            </a:r>
            <a:r>
              <a:rPr lang="en" i="1"/>
              <a:t> </a:t>
            </a:r>
            <a:r>
              <a:rPr lang="en" i="1" err="1"/>
              <a:t>chuỗi</a:t>
            </a:r>
            <a:r>
              <a:rPr lang="en" i="1"/>
              <a:t> Markov</a:t>
            </a:r>
            <a:r>
              <a:rPr lang="en"/>
              <a:t>, </a:t>
            </a:r>
            <a:r>
              <a:rPr lang="en" err="1"/>
              <a:t>nghĩa</a:t>
            </a:r>
            <a:r>
              <a:rPr lang="en"/>
              <a:t> </a:t>
            </a:r>
            <a:r>
              <a:rPr lang="en" err="1"/>
              <a:t>là</a:t>
            </a:r>
            <a:r>
              <a:rPr lang="en"/>
              <a:t> </a:t>
            </a:r>
            <a:r>
              <a:rPr lang="en" err="1"/>
              <a:t>trạng</a:t>
            </a:r>
            <a:r>
              <a:rPr lang="en"/>
              <a:t> </a:t>
            </a:r>
            <a:r>
              <a:rPr lang="en" err="1"/>
              <a:t>thái</a:t>
            </a:r>
            <a:r>
              <a:rPr lang="en"/>
              <a:t> </a:t>
            </a:r>
            <a:r>
              <a:rPr lang="en" err="1"/>
              <a:t>sau</a:t>
            </a:r>
            <a:r>
              <a:rPr lang="en"/>
              <a:t> </a:t>
            </a:r>
            <a:r>
              <a:rPr lang="en" err="1"/>
              <a:t>chỉ</a:t>
            </a:r>
            <a:r>
              <a:rPr lang="en"/>
              <a:t> </a:t>
            </a:r>
            <a:r>
              <a:rPr lang="en" err="1"/>
              <a:t>phụ</a:t>
            </a:r>
            <a:r>
              <a:rPr lang="en"/>
              <a:t> </a:t>
            </a:r>
            <a:r>
              <a:rPr lang="en" err="1"/>
              <a:t>thuộc</a:t>
            </a:r>
            <a:r>
              <a:rPr lang="en"/>
              <a:t> </a:t>
            </a:r>
            <a:r>
              <a:rPr lang="en" err="1"/>
              <a:t>vào</a:t>
            </a:r>
            <a:r>
              <a:rPr lang="en"/>
              <a:t> </a:t>
            </a:r>
            <a:r>
              <a:rPr lang="en" err="1"/>
              <a:t>trạng</a:t>
            </a:r>
            <a:r>
              <a:rPr lang="en"/>
              <a:t> </a:t>
            </a:r>
            <a:r>
              <a:rPr lang="en" err="1"/>
              <a:t>thái</a:t>
            </a:r>
            <a:r>
              <a:rPr lang="en"/>
              <a:t> </a:t>
            </a:r>
            <a:r>
              <a:rPr lang="en" err="1"/>
              <a:t>liền</a:t>
            </a:r>
            <a:r>
              <a:rPr lang="en"/>
              <a:t> </a:t>
            </a:r>
            <a:r>
              <a:rPr lang="en" err="1"/>
              <a:t>kề</a:t>
            </a:r>
            <a:r>
              <a:rPr lang="en"/>
              <a:t> </a:t>
            </a:r>
            <a:r>
              <a:rPr lang="en" err="1"/>
              <a:t>trước</a:t>
            </a:r>
            <a:r>
              <a:rPr lang="en"/>
              <a:t> </a:t>
            </a:r>
            <a:r>
              <a:rPr lang="en" err="1"/>
              <a:t>nó</a:t>
            </a:r>
            <a:r>
              <a:rPr lang="en"/>
              <a:t>.</a:t>
            </a:r>
          </a:p>
        </p:txBody>
      </p:sp>
    </p:spTree>
    <p:extLst>
      <p:ext uri="{BB962C8B-B14F-4D97-AF65-F5344CB8AC3E}">
        <p14:creationId xmlns:p14="http://schemas.microsoft.com/office/powerpoint/2010/main" val="270646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MARKOV CHAIN</a:t>
            </a:r>
            <a:endParaRPr sz="2800"/>
          </a:p>
        </p:txBody>
      </p:sp>
      <p:sp>
        <p:nvSpPr>
          <p:cNvPr id="322" name="Google Shape;322;p32"/>
          <p:cNvSpPr txBox="1">
            <a:spLocks noGrp="1"/>
          </p:cNvSpPr>
          <p:nvPr>
            <p:ph type="subTitle" idx="2"/>
          </p:nvPr>
        </p:nvSpPr>
        <p:spPr>
          <a:xfrm>
            <a:off x="895733" y="1501057"/>
            <a:ext cx="3397135" cy="2141383"/>
          </a:xfrm>
          <a:prstGeom prst="rect">
            <a:avLst/>
          </a:prstGeom>
        </p:spPr>
        <p:txBody>
          <a:bodyPr spcFirstLastPara="1" wrap="square" lIns="91425" tIns="91425" rIns="91425" bIns="91425" anchor="t" anchorCtr="0">
            <a:noAutofit/>
          </a:bodyPr>
          <a:lstStyle/>
          <a:p>
            <a:pPr marL="0" indent="0"/>
            <a:r>
              <a:rPr lang="en" err="1"/>
              <a:t>Chuỗi</a:t>
            </a:r>
            <a:r>
              <a:rPr lang="en"/>
              <a:t> Markov </a:t>
            </a:r>
            <a:r>
              <a:rPr lang="en" err="1"/>
              <a:t>là</a:t>
            </a:r>
            <a:r>
              <a:rPr lang="en"/>
              <a:t> </a:t>
            </a:r>
            <a:r>
              <a:rPr lang="en" err="1"/>
              <a:t>một</a:t>
            </a:r>
            <a:r>
              <a:rPr lang="en"/>
              <a:t> </a:t>
            </a:r>
            <a:r>
              <a:rPr lang="en" err="1"/>
              <a:t>mô</a:t>
            </a:r>
            <a:r>
              <a:rPr lang="en"/>
              <a:t> </a:t>
            </a:r>
            <a:r>
              <a:rPr lang="en" err="1"/>
              <a:t>hình</a:t>
            </a:r>
            <a:r>
              <a:rPr lang="en"/>
              <a:t> </a:t>
            </a:r>
            <a:r>
              <a:rPr lang="en" err="1"/>
              <a:t>ngẫu</a:t>
            </a:r>
            <a:r>
              <a:rPr lang="en"/>
              <a:t> </a:t>
            </a:r>
            <a:r>
              <a:rPr lang="en" err="1"/>
              <a:t>nhiên</a:t>
            </a:r>
            <a:r>
              <a:rPr lang="en"/>
              <a:t> </a:t>
            </a:r>
            <a:r>
              <a:rPr lang="en" err="1"/>
              <a:t>mô</a:t>
            </a:r>
            <a:r>
              <a:rPr lang="en"/>
              <a:t> </a:t>
            </a:r>
            <a:r>
              <a:rPr lang="en" err="1"/>
              <a:t>tả</a:t>
            </a:r>
            <a:r>
              <a:rPr lang="en"/>
              <a:t> </a:t>
            </a:r>
            <a:r>
              <a:rPr lang="en" err="1"/>
              <a:t>một</a:t>
            </a:r>
            <a:r>
              <a:rPr lang="en"/>
              <a:t> </a:t>
            </a:r>
            <a:r>
              <a:rPr lang="en" b="1" err="1"/>
              <a:t>chuỗi</a:t>
            </a:r>
            <a:r>
              <a:rPr lang="en" b="1"/>
              <a:t> </a:t>
            </a:r>
            <a:r>
              <a:rPr lang="en" b="1" err="1"/>
              <a:t>các</a:t>
            </a:r>
            <a:r>
              <a:rPr lang="en" b="1"/>
              <a:t> </a:t>
            </a:r>
            <a:r>
              <a:rPr lang="en" b="1" err="1"/>
              <a:t>sự</a:t>
            </a:r>
            <a:r>
              <a:rPr lang="en" b="1"/>
              <a:t> </a:t>
            </a:r>
            <a:r>
              <a:rPr lang="en" b="1" err="1"/>
              <a:t>kiện</a:t>
            </a:r>
            <a:r>
              <a:rPr lang="en" b="1"/>
              <a:t> </a:t>
            </a:r>
            <a:r>
              <a:rPr lang="en" err="1"/>
              <a:t>có</a:t>
            </a:r>
            <a:r>
              <a:rPr lang="en"/>
              <a:t> </a:t>
            </a:r>
            <a:r>
              <a:rPr lang="en" err="1"/>
              <a:t>khả</a:t>
            </a:r>
            <a:r>
              <a:rPr lang="en"/>
              <a:t> </a:t>
            </a:r>
            <a:r>
              <a:rPr lang="en" err="1"/>
              <a:t>năng</a:t>
            </a:r>
            <a:r>
              <a:rPr lang="en"/>
              <a:t> </a:t>
            </a:r>
            <a:r>
              <a:rPr lang="en" err="1"/>
              <a:t>xảy</a:t>
            </a:r>
            <a:r>
              <a:rPr lang="en"/>
              <a:t> </a:t>
            </a:r>
            <a:r>
              <a:rPr lang="en" err="1"/>
              <a:t>ra</a:t>
            </a:r>
            <a:r>
              <a:rPr lang="en"/>
              <a:t>, </a:t>
            </a:r>
            <a:r>
              <a:rPr lang="en" err="1"/>
              <a:t>mà</a:t>
            </a:r>
            <a:r>
              <a:rPr lang="en"/>
              <a:t> </a:t>
            </a:r>
            <a:r>
              <a:rPr lang="en" b="1" err="1"/>
              <a:t>xác</a:t>
            </a:r>
            <a:r>
              <a:rPr lang="en" b="1"/>
              <a:t> </a:t>
            </a:r>
            <a:r>
              <a:rPr lang="en" b="1" err="1"/>
              <a:t>suất</a:t>
            </a:r>
            <a:r>
              <a:rPr lang="en" b="1"/>
              <a:t> </a:t>
            </a:r>
            <a:r>
              <a:rPr lang="en" b="1" err="1"/>
              <a:t>xảy</a:t>
            </a:r>
            <a:r>
              <a:rPr lang="en" b="1"/>
              <a:t> </a:t>
            </a:r>
            <a:r>
              <a:rPr lang="en" b="1" err="1"/>
              <a:t>ra</a:t>
            </a:r>
            <a:r>
              <a:rPr lang="en" b="1"/>
              <a:t> </a:t>
            </a:r>
            <a:r>
              <a:rPr lang="en" b="1" err="1"/>
              <a:t>sự</a:t>
            </a:r>
            <a:r>
              <a:rPr lang="en" b="1"/>
              <a:t> </a:t>
            </a:r>
            <a:r>
              <a:rPr lang="en" b="1" err="1"/>
              <a:t>kiện</a:t>
            </a:r>
            <a:r>
              <a:rPr lang="en" b="1"/>
              <a:t> </a:t>
            </a:r>
            <a:r>
              <a:rPr lang="en" b="1" err="1"/>
              <a:t>tiếp</a:t>
            </a:r>
            <a:r>
              <a:rPr lang="en" b="1"/>
              <a:t> </a:t>
            </a:r>
            <a:r>
              <a:rPr lang="en" b="1" err="1"/>
              <a:t>theo</a:t>
            </a:r>
            <a:r>
              <a:rPr lang="en" b="1"/>
              <a:t> </a:t>
            </a:r>
            <a:r>
              <a:rPr lang="en" b="1" err="1"/>
              <a:t>chỉ</a:t>
            </a:r>
            <a:r>
              <a:rPr lang="en" b="1"/>
              <a:t> </a:t>
            </a:r>
            <a:r>
              <a:rPr lang="en" b="1" err="1"/>
              <a:t>phụ</a:t>
            </a:r>
            <a:r>
              <a:rPr lang="en" b="1"/>
              <a:t> </a:t>
            </a:r>
            <a:r>
              <a:rPr lang="en" b="1" err="1"/>
              <a:t>thuộc</a:t>
            </a:r>
            <a:r>
              <a:rPr lang="en" b="1"/>
              <a:t> </a:t>
            </a:r>
            <a:r>
              <a:rPr lang="en" b="1" err="1"/>
              <a:t>vào</a:t>
            </a:r>
            <a:r>
              <a:rPr lang="en" b="1"/>
              <a:t> </a:t>
            </a:r>
            <a:r>
              <a:rPr lang="en" b="1" err="1"/>
              <a:t>sự</a:t>
            </a:r>
            <a:r>
              <a:rPr lang="en" b="1"/>
              <a:t> </a:t>
            </a:r>
            <a:r>
              <a:rPr lang="en" b="1" err="1"/>
              <a:t>kiện</a:t>
            </a:r>
            <a:r>
              <a:rPr lang="en" b="1"/>
              <a:t> </a:t>
            </a:r>
            <a:r>
              <a:rPr lang="en" b="1" err="1"/>
              <a:t>hiện</a:t>
            </a:r>
            <a:r>
              <a:rPr lang="en" b="1"/>
              <a:t> </a:t>
            </a:r>
            <a:r>
              <a:rPr lang="en" b="1" err="1"/>
              <a:t>tại</a:t>
            </a:r>
            <a:r>
              <a:rPr lang="en"/>
              <a:t>.</a:t>
            </a:r>
          </a:p>
          <a:p>
            <a:pPr marL="0" indent="0"/>
            <a:endParaRPr lang="en"/>
          </a:p>
          <a:p>
            <a:pPr marL="0" indent="0"/>
            <a:r>
              <a:rPr lang="en" err="1"/>
              <a:t>Chuỗi</a:t>
            </a:r>
            <a:r>
              <a:rPr lang="en"/>
              <a:t> </a:t>
            </a:r>
            <a:r>
              <a:rPr lang="en" err="1"/>
              <a:t>markov</a:t>
            </a:r>
            <a:r>
              <a:rPr lang="en"/>
              <a:t> </a:t>
            </a:r>
            <a:r>
              <a:rPr lang="en" err="1"/>
              <a:t>gồm</a:t>
            </a:r>
            <a:r>
              <a:rPr lang="en"/>
              <a:t> 2 </a:t>
            </a:r>
            <a:r>
              <a:rPr lang="en" err="1"/>
              <a:t>thành</a:t>
            </a:r>
            <a:r>
              <a:rPr lang="en"/>
              <a:t> </a:t>
            </a:r>
            <a:r>
              <a:rPr lang="en" err="1"/>
              <a:t>phần</a:t>
            </a:r>
            <a:r>
              <a:rPr lang="en"/>
              <a:t>:</a:t>
            </a:r>
          </a:p>
          <a:p>
            <a:pPr marL="228600" indent="-228600">
              <a:buAutoNum type="arabicPeriod"/>
            </a:pPr>
            <a:r>
              <a:rPr lang="en" b="1" err="1"/>
              <a:t>Tập</a:t>
            </a:r>
            <a:r>
              <a:rPr lang="en" b="1"/>
              <a:t> </a:t>
            </a:r>
            <a:r>
              <a:rPr lang="en" b="1" err="1"/>
              <a:t>trạng</a:t>
            </a:r>
            <a:r>
              <a:rPr lang="en" b="1"/>
              <a:t> </a:t>
            </a:r>
            <a:r>
              <a:rPr lang="en" b="1" err="1"/>
              <a:t>thái</a:t>
            </a:r>
            <a:r>
              <a:rPr lang="en" b="1"/>
              <a:t> </a:t>
            </a:r>
            <a:r>
              <a:rPr lang="en"/>
              <a:t>S</a:t>
            </a:r>
          </a:p>
          <a:p>
            <a:pPr marL="228600" indent="-228600">
              <a:buAutoNum type="arabicPeriod"/>
            </a:pPr>
            <a:r>
              <a:rPr lang="en" b="1"/>
              <a:t>Ma </a:t>
            </a:r>
            <a:r>
              <a:rPr lang="en" b="1" err="1"/>
              <a:t>trận</a:t>
            </a:r>
            <a:r>
              <a:rPr lang="en" b="1"/>
              <a:t> </a:t>
            </a:r>
            <a:r>
              <a:rPr lang="en" b="1" err="1"/>
              <a:t>chuyển</a:t>
            </a:r>
            <a:r>
              <a:rPr lang="en" b="1"/>
              <a:t> </a:t>
            </a:r>
            <a:r>
              <a:rPr lang="en" b="1" err="1"/>
              <a:t>đổi</a:t>
            </a:r>
            <a:r>
              <a:rPr lang="en" b="1"/>
              <a:t> </a:t>
            </a:r>
            <a:r>
              <a:rPr lang="en" err="1"/>
              <a:t>giữa</a:t>
            </a:r>
            <a:r>
              <a:rPr lang="en"/>
              <a:t> </a:t>
            </a:r>
            <a:r>
              <a:rPr lang="en" err="1"/>
              <a:t>các</a:t>
            </a:r>
            <a:r>
              <a:rPr lang="en"/>
              <a:t> </a:t>
            </a:r>
            <a:r>
              <a:rPr lang="en" err="1"/>
              <a:t>trạng</a:t>
            </a:r>
            <a:r>
              <a:rPr lang="en"/>
              <a:t> </a:t>
            </a:r>
            <a:r>
              <a:rPr lang="en" err="1"/>
              <a:t>thái</a:t>
            </a:r>
            <a:r>
              <a:rPr lang="en"/>
              <a:t> P, </a:t>
            </a:r>
            <a:r>
              <a:rPr lang="en" err="1"/>
              <a:t>trong</a:t>
            </a:r>
            <a:r>
              <a:rPr lang="en"/>
              <a:t> </a:t>
            </a:r>
            <a:r>
              <a:rPr lang="en" err="1"/>
              <a:t>đó</a:t>
            </a:r>
            <a:r>
              <a:rPr lang="en"/>
              <a:t>, </a:t>
            </a:r>
            <a:r>
              <a:rPr lang="en" err="1"/>
              <a:t>phần</a:t>
            </a:r>
            <a:r>
              <a:rPr lang="en"/>
              <a:t> </a:t>
            </a:r>
            <a:r>
              <a:rPr lang="en" err="1"/>
              <a:t>tử</a:t>
            </a:r>
            <a:r>
              <a:rPr lang="en"/>
              <a:t> </a:t>
            </a:r>
            <a:r>
              <a:rPr lang="en" err="1"/>
              <a:t>ij</a:t>
            </a:r>
            <a:r>
              <a:rPr lang="en"/>
              <a:t> </a:t>
            </a:r>
            <a:r>
              <a:rPr lang="en" err="1"/>
              <a:t>thể</a:t>
            </a:r>
            <a:r>
              <a:rPr lang="en"/>
              <a:t> </a:t>
            </a:r>
            <a:r>
              <a:rPr lang="en" err="1"/>
              <a:t>hiện</a:t>
            </a:r>
            <a:r>
              <a:rPr lang="en"/>
              <a:t> </a:t>
            </a:r>
            <a:r>
              <a:rPr lang="en" err="1"/>
              <a:t>xác</a:t>
            </a:r>
            <a:r>
              <a:rPr lang="en"/>
              <a:t> </a:t>
            </a:r>
            <a:r>
              <a:rPr lang="en" err="1"/>
              <a:t>suất</a:t>
            </a:r>
            <a:r>
              <a:rPr lang="en"/>
              <a:t> </a:t>
            </a:r>
            <a:r>
              <a:rPr lang="en" err="1"/>
              <a:t>chuyển</a:t>
            </a:r>
            <a:r>
              <a:rPr lang="en"/>
              <a:t> </a:t>
            </a:r>
            <a:r>
              <a:rPr lang="en" err="1"/>
              <a:t>đổi</a:t>
            </a:r>
            <a:r>
              <a:rPr lang="en"/>
              <a:t> </a:t>
            </a:r>
            <a:r>
              <a:rPr lang="en" err="1"/>
              <a:t>từ</a:t>
            </a:r>
            <a:r>
              <a:rPr lang="en"/>
              <a:t> </a:t>
            </a:r>
            <a:r>
              <a:rPr lang="en" err="1"/>
              <a:t>trạng</a:t>
            </a:r>
            <a:r>
              <a:rPr lang="en"/>
              <a:t> </a:t>
            </a:r>
            <a:r>
              <a:rPr lang="en" err="1"/>
              <a:t>thái</a:t>
            </a:r>
            <a:r>
              <a:rPr lang="en"/>
              <a:t> </a:t>
            </a:r>
            <a:r>
              <a:rPr lang="en-US" err="1"/>
              <a:t>i</a:t>
            </a:r>
            <a:r>
              <a:rPr lang="en-US"/>
              <a:t> sang </a:t>
            </a:r>
            <a:r>
              <a:rPr lang="en-US" err="1"/>
              <a:t>trạng</a:t>
            </a:r>
            <a:r>
              <a:rPr lang="en-US"/>
              <a:t> </a:t>
            </a:r>
            <a:r>
              <a:rPr lang="en-US" err="1"/>
              <a:t>thái</a:t>
            </a:r>
            <a:r>
              <a:rPr lang="en-US"/>
              <a:t> j</a:t>
            </a:r>
          </a:p>
          <a:p>
            <a:pPr marL="228600" indent="-228600">
              <a:buAutoNum type="arabicPeriod"/>
            </a:pPr>
            <a:endParaRPr lang="en-US"/>
          </a:p>
          <a:p>
            <a:pPr marL="228600" indent="-228600">
              <a:buAutoNum type="arabicPeriod"/>
            </a:pPr>
            <a:endParaRPr lang="en"/>
          </a:p>
        </p:txBody>
      </p:sp>
      <p:pic>
        <p:nvPicPr>
          <p:cNvPr id="2" name="Picture 1">
            <a:extLst>
              <a:ext uri="{FF2B5EF4-FFF2-40B4-BE49-F238E27FC236}">
                <a16:creationId xmlns:a16="http://schemas.microsoft.com/office/drawing/2014/main" id="{92050EE0-85BB-976C-6BDA-85174C3709B4}"/>
              </a:ext>
            </a:extLst>
          </p:cNvPr>
          <p:cNvPicPr>
            <a:picLocks noChangeAspect="1"/>
          </p:cNvPicPr>
          <p:nvPr/>
        </p:nvPicPr>
        <p:blipFill>
          <a:blip r:embed="rId3"/>
          <a:stretch>
            <a:fillRect/>
          </a:stretch>
        </p:blipFill>
        <p:spPr>
          <a:xfrm>
            <a:off x="4572000" y="1613912"/>
            <a:ext cx="4088331" cy="1915675"/>
          </a:xfrm>
          <a:prstGeom prst="rect">
            <a:avLst/>
          </a:prstGeom>
        </p:spPr>
      </p:pic>
    </p:spTree>
    <p:extLst>
      <p:ext uri="{BB962C8B-B14F-4D97-AF65-F5344CB8AC3E}">
        <p14:creationId xmlns:p14="http://schemas.microsoft.com/office/powerpoint/2010/main" val="256881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MARKOV CHAIN</a:t>
            </a:r>
            <a:endParaRPr sz="2800"/>
          </a:p>
        </p:txBody>
      </p:sp>
      <p:sp>
        <p:nvSpPr>
          <p:cNvPr id="322" name="Google Shape;322;p32"/>
          <p:cNvSpPr txBox="1">
            <a:spLocks noGrp="1"/>
          </p:cNvSpPr>
          <p:nvPr>
            <p:ph type="subTitle" idx="2"/>
          </p:nvPr>
        </p:nvSpPr>
        <p:spPr>
          <a:xfrm>
            <a:off x="895733" y="1501057"/>
            <a:ext cx="3397135" cy="2141383"/>
          </a:xfrm>
          <a:prstGeom prst="rect">
            <a:avLst/>
          </a:prstGeom>
        </p:spPr>
        <p:txBody>
          <a:bodyPr spcFirstLastPara="1" wrap="square" lIns="91425" tIns="91425" rIns="91425" bIns="91425" anchor="t" anchorCtr="0">
            <a:noAutofit/>
          </a:bodyPr>
          <a:lstStyle/>
          <a:p>
            <a:pPr marL="0" indent="0"/>
            <a:r>
              <a:rPr lang="vi-VN"/>
              <a:t>Ma trận chuyển đổi trong trường hợp này là:</a:t>
            </a:r>
          </a:p>
          <a:p>
            <a:pPr marL="0" indent="0"/>
            <a:endParaRPr lang="vi-VN"/>
          </a:p>
          <a:p>
            <a:pPr marL="0" indent="0"/>
            <a:endParaRPr lang="vi-VN"/>
          </a:p>
          <a:p>
            <a:pPr marL="0" indent="0"/>
            <a:endParaRPr lang="vi-VN"/>
          </a:p>
          <a:p>
            <a:pPr marL="0" indent="0"/>
            <a:endParaRPr lang="vi-VN"/>
          </a:p>
          <a:p>
            <a:pPr marL="0" indent="0"/>
            <a:endParaRPr lang="vi-VN"/>
          </a:p>
          <a:p>
            <a:pPr marL="0" indent="0"/>
            <a:endParaRPr lang="vi-VN"/>
          </a:p>
          <a:p>
            <a:pPr marL="0" indent="0"/>
            <a:endParaRPr lang="vi-VN"/>
          </a:p>
          <a:p>
            <a:pPr marL="0" indent="0"/>
            <a:r>
              <a:rPr lang="vi-VN"/>
              <a:t>Như vậy, ma trận chuyển đổi hai bước là:</a:t>
            </a:r>
            <a:endParaRPr lang="en"/>
          </a:p>
        </p:txBody>
      </p:sp>
      <p:pic>
        <p:nvPicPr>
          <p:cNvPr id="3" name="Picture 2">
            <a:extLst>
              <a:ext uri="{FF2B5EF4-FFF2-40B4-BE49-F238E27FC236}">
                <a16:creationId xmlns:a16="http://schemas.microsoft.com/office/drawing/2014/main" id="{BA762FD5-ADA2-60E6-1700-80C862DB680A}"/>
              </a:ext>
            </a:extLst>
          </p:cNvPr>
          <p:cNvPicPr>
            <a:picLocks noChangeAspect="1"/>
          </p:cNvPicPr>
          <p:nvPr/>
        </p:nvPicPr>
        <p:blipFill>
          <a:blip r:embed="rId3"/>
          <a:stretch>
            <a:fillRect/>
          </a:stretch>
        </p:blipFill>
        <p:spPr>
          <a:xfrm>
            <a:off x="4773882" y="1659086"/>
            <a:ext cx="3730854" cy="1069208"/>
          </a:xfrm>
          <a:prstGeom prst="rect">
            <a:avLst/>
          </a:prstGeom>
        </p:spPr>
      </p:pic>
      <p:pic>
        <p:nvPicPr>
          <p:cNvPr id="4" name="Picture 3">
            <a:extLst>
              <a:ext uri="{FF2B5EF4-FFF2-40B4-BE49-F238E27FC236}">
                <a16:creationId xmlns:a16="http://schemas.microsoft.com/office/drawing/2014/main" id="{15917B01-242A-8147-0653-C9CDFD3AAF87}"/>
              </a:ext>
            </a:extLst>
          </p:cNvPr>
          <p:cNvPicPr>
            <a:picLocks noChangeAspect="1"/>
          </p:cNvPicPr>
          <p:nvPr/>
        </p:nvPicPr>
        <p:blipFill>
          <a:blip r:embed="rId4"/>
          <a:stretch>
            <a:fillRect/>
          </a:stretch>
        </p:blipFill>
        <p:spPr>
          <a:xfrm>
            <a:off x="1621990" y="1991694"/>
            <a:ext cx="1549400" cy="736600"/>
          </a:xfrm>
          <a:prstGeom prst="rect">
            <a:avLst/>
          </a:prstGeom>
        </p:spPr>
      </p:pic>
      <p:pic>
        <p:nvPicPr>
          <p:cNvPr id="5" name="Picture 4">
            <a:extLst>
              <a:ext uri="{FF2B5EF4-FFF2-40B4-BE49-F238E27FC236}">
                <a16:creationId xmlns:a16="http://schemas.microsoft.com/office/drawing/2014/main" id="{C72A7FE6-5A4B-9052-3804-A676462EF4E8}"/>
              </a:ext>
            </a:extLst>
          </p:cNvPr>
          <p:cNvPicPr>
            <a:picLocks noChangeAspect="1"/>
          </p:cNvPicPr>
          <p:nvPr/>
        </p:nvPicPr>
        <p:blipFill>
          <a:blip r:embed="rId5"/>
          <a:stretch>
            <a:fillRect/>
          </a:stretch>
        </p:blipFill>
        <p:spPr>
          <a:xfrm>
            <a:off x="964934" y="3627534"/>
            <a:ext cx="7772400" cy="671831"/>
          </a:xfrm>
          <a:prstGeom prst="rect">
            <a:avLst/>
          </a:prstGeom>
        </p:spPr>
      </p:pic>
    </p:spTree>
    <p:extLst>
      <p:ext uri="{BB962C8B-B14F-4D97-AF65-F5344CB8AC3E}">
        <p14:creationId xmlns:p14="http://schemas.microsoft.com/office/powerpoint/2010/main" val="4168462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8339894" cy="1095904"/>
          </a:xfrm>
          <a:prstGeom prst="rect">
            <a:avLst/>
          </a:prstGeom>
        </p:spPr>
        <p:txBody>
          <a:bodyPr spcFirstLastPara="1" wrap="square" lIns="91425" tIns="91425" rIns="91425" bIns="91425" anchor="t" anchorCtr="0">
            <a:noAutofit/>
          </a:bodyPr>
          <a:lstStyle/>
          <a:p>
            <a:r>
              <a:rPr lang="en" sz="2800"/>
              <a:t>DAAM (</a:t>
            </a:r>
            <a:r>
              <a:rPr lang="en-US" sz="2800"/>
              <a:t>Diffusion Attentive Attribution Maps )</a:t>
            </a:r>
            <a:endParaRPr lang="en" sz="1200">
              <a:latin typeface="Times New Roman"/>
              <a:cs typeface="Times New Roman"/>
            </a:endParaRPr>
          </a:p>
        </p:txBody>
      </p:sp>
      <p:sp>
        <p:nvSpPr>
          <p:cNvPr id="322" name="Google Shape;322;p32"/>
          <p:cNvSpPr txBox="1">
            <a:spLocks noGrp="1"/>
          </p:cNvSpPr>
          <p:nvPr>
            <p:ph type="subTitle" idx="2"/>
          </p:nvPr>
        </p:nvSpPr>
        <p:spPr>
          <a:xfrm>
            <a:off x="720000" y="1175466"/>
            <a:ext cx="7176608" cy="3435748"/>
          </a:xfrm>
          <a:prstGeom prst="rect">
            <a:avLst/>
          </a:prstGeom>
        </p:spPr>
        <p:txBody>
          <a:bodyPr spcFirstLastPara="1" wrap="square" lIns="91425" tIns="91425" rIns="91425" bIns="91425" anchor="t" anchorCtr="0">
            <a:noAutofit/>
          </a:bodyPr>
          <a:lstStyle/>
          <a:p>
            <a:pPr marL="0" indent="0"/>
            <a:r>
              <a:rPr lang="en-US" sz="1300" b="1"/>
              <a:t>N</a:t>
            </a:r>
            <a:r>
              <a:rPr lang="vi-VN" sz="1300" b="1"/>
              <a:t>hững từ trong văn bản ảnh hưởng như thế đến phần nào của hình ảnh</a:t>
            </a:r>
            <a:r>
              <a:rPr lang="en-US" sz="1300" b="1"/>
              <a:t> ?</a:t>
            </a:r>
          </a:p>
          <a:p>
            <a:pPr marL="0" indent="0"/>
            <a:r>
              <a:rPr lang="en-US"/>
              <a:t>Một </a:t>
            </a:r>
            <a:r>
              <a:rPr lang="en-US" err="1"/>
              <a:t>cách</a:t>
            </a:r>
            <a:r>
              <a:rPr lang="en-US"/>
              <a:t> </a:t>
            </a:r>
            <a:r>
              <a:rPr lang="en-US" err="1"/>
              <a:t>để</a:t>
            </a:r>
            <a:r>
              <a:rPr lang="en-US"/>
              <a:t> </a:t>
            </a:r>
            <a:r>
              <a:rPr lang="en-US" err="1"/>
              <a:t>giải</a:t>
            </a:r>
            <a:r>
              <a:rPr lang="en-US"/>
              <a:t> </a:t>
            </a:r>
            <a:r>
              <a:rPr lang="en-US" err="1"/>
              <a:t>quyết</a:t>
            </a:r>
            <a:r>
              <a:rPr lang="en-US"/>
              <a:t> </a:t>
            </a:r>
            <a:r>
              <a:rPr lang="en-US" err="1"/>
              <a:t>vấn</a:t>
            </a:r>
            <a:r>
              <a:rPr lang="en-US"/>
              <a:t> </a:t>
            </a:r>
            <a:r>
              <a:rPr lang="en-US" err="1"/>
              <a:t>đề</a:t>
            </a:r>
            <a:r>
              <a:rPr lang="en-US"/>
              <a:t> </a:t>
            </a:r>
            <a:r>
              <a:rPr lang="en-US" err="1"/>
              <a:t>này</a:t>
            </a:r>
            <a:r>
              <a:rPr lang="en-US"/>
              <a:t> </a:t>
            </a:r>
            <a:r>
              <a:rPr lang="en-US" err="1"/>
              <a:t>là</a:t>
            </a:r>
            <a:r>
              <a:rPr lang="en-US"/>
              <a:t> </a:t>
            </a:r>
            <a:r>
              <a:rPr lang="en-US" err="1"/>
              <a:t>sử</a:t>
            </a:r>
            <a:r>
              <a:rPr lang="en-US"/>
              <a:t> </a:t>
            </a:r>
            <a:r>
              <a:rPr lang="en-US" err="1"/>
              <a:t>dụng</a:t>
            </a:r>
            <a:r>
              <a:rPr lang="en-US"/>
              <a:t> </a:t>
            </a:r>
            <a:r>
              <a:rPr lang="en-US" err="1"/>
              <a:t>phương</a:t>
            </a:r>
            <a:r>
              <a:rPr lang="en-US"/>
              <a:t> </a:t>
            </a:r>
            <a:r>
              <a:rPr lang="en-US" err="1"/>
              <a:t>pháp</a:t>
            </a:r>
            <a:r>
              <a:rPr lang="en-US"/>
              <a:t> </a:t>
            </a:r>
            <a:r>
              <a:rPr lang="en-US" err="1"/>
              <a:t>đánh</a:t>
            </a:r>
            <a:r>
              <a:rPr lang="en-US"/>
              <a:t> </a:t>
            </a:r>
            <a:r>
              <a:rPr lang="en-US" err="1"/>
              <a:t>giá</a:t>
            </a:r>
            <a:r>
              <a:rPr lang="en-US"/>
              <a:t> </a:t>
            </a:r>
            <a:r>
              <a:rPr lang="en-US" err="1"/>
              <a:t>đóng</a:t>
            </a:r>
            <a:r>
              <a:rPr lang="en-US"/>
              <a:t> </a:t>
            </a:r>
            <a:r>
              <a:rPr lang="en-US" err="1"/>
              <a:t>góp</a:t>
            </a:r>
            <a:r>
              <a:rPr lang="en-US"/>
              <a:t> (attribution approaches). </a:t>
            </a:r>
          </a:p>
          <a:p>
            <a:pPr marL="0" indent="0"/>
            <a:r>
              <a:rPr lang="en-US"/>
              <a:t>Thường ta </a:t>
            </a:r>
            <a:r>
              <a:rPr lang="en-US" err="1"/>
              <a:t>sẽ</a:t>
            </a:r>
            <a:r>
              <a:rPr lang="en-US"/>
              <a:t> sử dụng các phương pháp đạo hàm trong quá trình lan truyền ngược. </a:t>
            </a:r>
            <a:r>
              <a:rPr lang="en-US">
                <a:sym typeface="Wingdings" panose="05000000000000000000" pitchFamily="2" charset="2"/>
              </a:rPr>
              <a:t>Tuy nhiên, nhược điểm là độ chính xác còn chưa cao. </a:t>
            </a:r>
            <a:endParaRPr lang="en-US"/>
          </a:p>
          <a:p>
            <a:pPr marL="0" indent="0"/>
            <a:endParaRPr lang="en-US"/>
          </a:p>
          <a:p>
            <a:pPr marL="0" indent="0"/>
            <a:r>
              <a:rPr lang="en-US"/>
              <a:t>Thay </a:t>
            </a:r>
            <a:r>
              <a:rPr lang="en-US" err="1"/>
              <a:t>vào</a:t>
            </a:r>
            <a:r>
              <a:rPr lang="en-US"/>
              <a:t> </a:t>
            </a:r>
            <a:r>
              <a:rPr lang="en-US" err="1"/>
              <a:t>đó</a:t>
            </a:r>
            <a:r>
              <a:rPr lang="en-US"/>
              <a:t> DAAM </a:t>
            </a:r>
            <a:r>
              <a:rPr lang="en-US" err="1"/>
              <a:t>sẽ</a:t>
            </a:r>
            <a:r>
              <a:rPr lang="en-US"/>
              <a:t> </a:t>
            </a:r>
            <a:r>
              <a:rPr lang="en-US" err="1"/>
              <a:t>cải</a:t>
            </a:r>
            <a:r>
              <a:rPr lang="en-US"/>
              <a:t> </a:t>
            </a:r>
            <a:r>
              <a:rPr lang="en-US" err="1"/>
              <a:t>tiến</a:t>
            </a:r>
            <a:r>
              <a:rPr lang="en-US"/>
              <a:t> </a:t>
            </a:r>
            <a:r>
              <a:rPr lang="en-US" err="1"/>
              <a:t>một</a:t>
            </a:r>
            <a:r>
              <a:rPr lang="en-US"/>
              <a:t> </a:t>
            </a:r>
            <a:r>
              <a:rPr lang="en-US" err="1"/>
              <a:t>chút</a:t>
            </a:r>
            <a:r>
              <a:rPr lang="en-US"/>
              <a:t>:</a:t>
            </a:r>
          </a:p>
          <a:p>
            <a:pPr marL="0" indent="0"/>
            <a:r>
              <a:rPr lang="en-US" err="1"/>
              <a:t>Bằng</a:t>
            </a:r>
            <a:r>
              <a:rPr lang="en-US"/>
              <a:t> </a:t>
            </a:r>
            <a:r>
              <a:rPr lang="en-US" err="1"/>
              <a:t>sử</a:t>
            </a:r>
            <a:r>
              <a:rPr lang="en-US"/>
              <a:t> </a:t>
            </a:r>
            <a:r>
              <a:rPr lang="en-US" err="1"/>
              <a:t>dụng</a:t>
            </a:r>
            <a:r>
              <a:rPr lang="en-US"/>
              <a:t> ý </a:t>
            </a:r>
            <a:r>
              <a:rPr lang="en-US" err="1"/>
              <a:t>tưởng</a:t>
            </a:r>
            <a:r>
              <a:rPr lang="en-US"/>
              <a:t> </a:t>
            </a:r>
            <a:r>
              <a:rPr lang="en-US" err="1"/>
              <a:t>của</a:t>
            </a:r>
            <a:r>
              <a:rPr lang="en-US"/>
              <a:t> NLP </a:t>
            </a:r>
            <a:r>
              <a:rPr lang="en-US" err="1"/>
              <a:t>để</a:t>
            </a:r>
            <a:r>
              <a:rPr lang="en-US"/>
              <a:t> </a:t>
            </a:r>
            <a:r>
              <a:rPr lang="en-US" err="1"/>
              <a:t>tìm</a:t>
            </a:r>
            <a:r>
              <a:rPr lang="en-US"/>
              <a:t> </a:t>
            </a:r>
            <a:r>
              <a:rPr lang="en-US" err="1"/>
              <a:t>ra</a:t>
            </a:r>
            <a:r>
              <a:rPr lang="en-US"/>
              <a:t> </a:t>
            </a:r>
            <a:r>
              <a:rPr lang="en-US" err="1"/>
              <a:t>các</a:t>
            </a:r>
            <a:r>
              <a:rPr lang="en-US"/>
              <a:t> </a:t>
            </a:r>
            <a:r>
              <a:rPr lang="en-US" err="1"/>
              <a:t>thuộc</a:t>
            </a:r>
            <a:r>
              <a:rPr lang="en-US"/>
              <a:t> </a:t>
            </a:r>
            <a:r>
              <a:rPr lang="en-US" err="1"/>
              <a:t>tính</a:t>
            </a:r>
            <a:r>
              <a:rPr lang="en-US"/>
              <a:t> </a:t>
            </a:r>
            <a:r>
              <a:rPr lang="en-US" err="1"/>
              <a:t>quan</a:t>
            </a:r>
            <a:r>
              <a:rPr lang="en-US"/>
              <a:t> </a:t>
            </a:r>
            <a:r>
              <a:rPr lang="en-US" err="1"/>
              <a:t>trọng</a:t>
            </a:r>
            <a:r>
              <a:rPr lang="en-US"/>
              <a:t> </a:t>
            </a:r>
            <a:r>
              <a:rPr lang="en-US" err="1"/>
              <a:t>trong</a:t>
            </a:r>
            <a:r>
              <a:rPr lang="en-US"/>
              <a:t> </a:t>
            </a:r>
            <a:r>
              <a:rPr lang="en-US" err="1"/>
              <a:t>từ</a:t>
            </a:r>
            <a:r>
              <a:rPr lang="en-US"/>
              <a:t> </a:t>
            </a:r>
            <a:r>
              <a:rPr lang="en-US" err="1"/>
              <a:t>vựng</a:t>
            </a:r>
            <a:r>
              <a:rPr lang="en-US"/>
              <a:t> </a:t>
            </a:r>
            <a:r>
              <a:rPr lang="en-US" err="1"/>
              <a:t>dựa</a:t>
            </a:r>
            <a:r>
              <a:rPr lang="en-US"/>
              <a:t> </a:t>
            </a:r>
            <a:r>
              <a:rPr lang="en-US" err="1"/>
              <a:t>trên</a:t>
            </a:r>
            <a:r>
              <a:rPr lang="en-US"/>
              <a:t> </a:t>
            </a:r>
            <a:r>
              <a:rPr lang="en-US" err="1"/>
              <a:t>sự</a:t>
            </a:r>
            <a:r>
              <a:rPr lang="en-US"/>
              <a:t> </a:t>
            </a:r>
            <a:r>
              <a:rPr lang="en-US" err="1"/>
              <a:t>phân</a:t>
            </a:r>
            <a:r>
              <a:rPr lang="en-US"/>
              <a:t> </a:t>
            </a:r>
            <a:r>
              <a:rPr lang="en-US" err="1"/>
              <a:t>bố</a:t>
            </a:r>
            <a:r>
              <a:rPr lang="en-US"/>
              <a:t> </a:t>
            </a:r>
            <a:r>
              <a:rPr lang="en-US" err="1"/>
              <a:t>của</a:t>
            </a:r>
            <a:r>
              <a:rPr lang="en-US"/>
              <a:t> </a:t>
            </a:r>
            <a:r>
              <a:rPr lang="en-US" err="1"/>
              <a:t>từ</a:t>
            </a:r>
            <a:r>
              <a:rPr lang="en-US"/>
              <a:t> </a:t>
            </a:r>
            <a:r>
              <a:rPr lang="en-US" err="1"/>
              <a:t>trong</a:t>
            </a:r>
            <a:r>
              <a:rPr lang="en-US"/>
              <a:t> </a:t>
            </a:r>
            <a:r>
              <a:rPr lang="en-US" err="1"/>
              <a:t>văn</a:t>
            </a:r>
            <a:r>
              <a:rPr lang="en-US"/>
              <a:t> </a:t>
            </a:r>
            <a:r>
              <a:rPr lang="en-US" err="1"/>
              <a:t>bản</a:t>
            </a:r>
            <a:r>
              <a:rPr lang="en-US"/>
              <a:t>. </a:t>
            </a:r>
          </a:p>
        </p:txBody>
      </p:sp>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303312"/>
            <a:ext cx="5535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Tree>
    <p:extLst>
      <p:ext uri="{BB962C8B-B14F-4D97-AF65-F5344CB8AC3E}">
        <p14:creationId xmlns:p14="http://schemas.microsoft.com/office/powerpoint/2010/main" val="354988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8339894" cy="1095904"/>
          </a:xfrm>
          <a:prstGeom prst="rect">
            <a:avLst/>
          </a:prstGeom>
        </p:spPr>
        <p:txBody>
          <a:bodyPr spcFirstLastPara="1" wrap="square" lIns="91425" tIns="91425" rIns="91425" bIns="91425" anchor="t" anchorCtr="0">
            <a:noAutofit/>
          </a:bodyPr>
          <a:lstStyle/>
          <a:p>
            <a:r>
              <a:rPr lang="en" sz="2800"/>
              <a:t>DAAM (</a:t>
            </a:r>
            <a:r>
              <a:rPr lang="en-US" sz="2800"/>
              <a:t>Diffusion Attentive Attribution Maps )</a:t>
            </a:r>
            <a:endParaRPr lang="en" sz="1200">
              <a:latin typeface="Times New Roman"/>
              <a:cs typeface="Times New Roman"/>
            </a:endParaRPr>
          </a:p>
        </p:txBody>
      </p:sp>
      <p:sp>
        <p:nvSpPr>
          <p:cNvPr id="322" name="Google Shape;322;p32"/>
          <p:cNvSpPr txBox="1">
            <a:spLocks noGrp="1"/>
          </p:cNvSpPr>
          <p:nvPr>
            <p:ph type="subTitle" idx="2"/>
          </p:nvPr>
        </p:nvSpPr>
        <p:spPr>
          <a:xfrm>
            <a:off x="720000" y="1175466"/>
            <a:ext cx="3993945" cy="1898611"/>
          </a:xfrm>
          <a:prstGeom prst="rect">
            <a:avLst/>
          </a:prstGeom>
        </p:spPr>
        <p:txBody>
          <a:bodyPr spcFirstLastPara="1" wrap="square" lIns="91425" tIns="91425" rIns="91425" bIns="91425" anchor="t" anchorCtr="0">
            <a:noAutofit/>
          </a:bodyPr>
          <a:lstStyle/>
          <a:p>
            <a:pPr marL="0" indent="0"/>
            <a:r>
              <a:rPr lang="en-US" b="1"/>
              <a:t>Mô </a:t>
            </a:r>
            <a:r>
              <a:rPr lang="en-US" b="1" err="1"/>
              <a:t>hình</a:t>
            </a:r>
            <a:r>
              <a:rPr lang="en-US" b="1"/>
              <a:t> </a:t>
            </a:r>
            <a:r>
              <a:rPr lang="en-US" b="1" err="1"/>
              <a:t>đề</a:t>
            </a:r>
            <a:r>
              <a:rPr lang="en-US" b="1"/>
              <a:t> </a:t>
            </a:r>
            <a:r>
              <a:rPr lang="en-US" b="1" err="1"/>
              <a:t>xuất</a:t>
            </a:r>
            <a:r>
              <a:rPr lang="en-US" b="1"/>
              <a:t>:</a:t>
            </a:r>
            <a:endParaRPr lang="en-US" sz="1300" b="1"/>
          </a:p>
          <a:p>
            <a:pPr marL="0" indent="0"/>
            <a:endParaRPr lang="en-US"/>
          </a:p>
          <a:p>
            <a:pPr marL="228600" indent="-228600">
              <a:buFont typeface="+mj-lt"/>
              <a:buAutoNum type="alphaUcPeriod"/>
            </a:pPr>
            <a:r>
              <a:rPr lang="vi-VN"/>
              <a:t>Các mảng chú ý đa quy mô từ Phương trình (5) Chuẩn hóa theo khoảng [0,1]</a:t>
            </a:r>
          </a:p>
          <a:p>
            <a:pPr marL="228600" indent="-228600">
              <a:buFont typeface="+mj-lt"/>
              <a:buAutoNum type="alphaUcPeriod"/>
            </a:pPr>
            <a:r>
              <a:rPr lang="vi-VN"/>
              <a:t>Nội suy </a:t>
            </a:r>
            <a:r>
              <a:rPr lang="vi-VN" err="1"/>
              <a:t>bicubic</a:t>
            </a:r>
            <a:r>
              <a:rPr lang="vi-VN"/>
              <a:t> </a:t>
            </a:r>
          </a:p>
          <a:p>
            <a:pPr marL="228600" indent="-228600">
              <a:buFont typeface="+mj-lt"/>
              <a:buAutoNum type="alphaUcPeriod"/>
            </a:pPr>
            <a:r>
              <a:rPr lang="vi-VN"/>
              <a:t>Dẫn đến các bản đồ mở rộng</a:t>
            </a:r>
          </a:p>
          <a:p>
            <a:pPr marL="228600" indent="-228600">
              <a:buFont typeface="+mj-lt"/>
              <a:buAutoNum type="alphaUcPeriod"/>
            </a:pPr>
            <a:r>
              <a:rPr lang="vi-VN"/>
              <a:t>Tổng hợp các bản đồ nhiệt qua các lớp như trong Phương trình (6)</a:t>
            </a:r>
          </a:p>
          <a:p>
            <a:pPr marL="228600" indent="-228600">
              <a:buFont typeface="+mj-lt"/>
              <a:buAutoNum type="alphaUcPeriod"/>
            </a:pPr>
            <a:r>
              <a:rPr lang="vi-VN"/>
              <a:t>Đặt và </a:t>
            </a:r>
            <a:r>
              <a:rPr lang="vi-VN" err="1"/>
              <a:t>mapping</a:t>
            </a:r>
            <a:r>
              <a:rPr lang="vi-VN"/>
              <a:t> với ngưỡng từ Phương trình (7).</a:t>
            </a:r>
          </a:p>
          <a:p>
            <a:pPr marL="0" indent="0"/>
            <a:endParaRPr lang="en-US"/>
          </a:p>
        </p:txBody>
      </p:sp>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303312"/>
            <a:ext cx="5535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
        <p:nvSpPr>
          <p:cNvPr id="4" name="Rectangle 3">
            <a:extLst>
              <a:ext uri="{FF2B5EF4-FFF2-40B4-BE49-F238E27FC236}">
                <a16:creationId xmlns:a16="http://schemas.microsoft.com/office/drawing/2014/main" id="{2463A4BD-8D63-B723-5E6F-01680338D6F0}"/>
              </a:ext>
            </a:extLst>
          </p:cNvPr>
          <p:cNvSpPr/>
          <p:nvPr/>
        </p:nvSpPr>
        <p:spPr>
          <a:xfrm>
            <a:off x="953913" y="3106742"/>
            <a:ext cx="3342044" cy="1650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2" name="Picture 1" descr="A diagram of a graph&#10;&#10;Description automatically generated">
            <a:extLst>
              <a:ext uri="{FF2B5EF4-FFF2-40B4-BE49-F238E27FC236}">
                <a16:creationId xmlns:a16="http://schemas.microsoft.com/office/drawing/2014/main" id="{9C57816D-39FA-BBDF-CF3E-534EE8D500A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050940" y="3241324"/>
            <a:ext cx="3149600" cy="1522730"/>
          </a:xfrm>
          <a:prstGeom prst="rect">
            <a:avLst/>
          </a:prstGeom>
        </p:spPr>
      </p:pic>
      <p:pic>
        <p:nvPicPr>
          <p:cNvPr id="6" name="Picture 5">
            <a:extLst>
              <a:ext uri="{FF2B5EF4-FFF2-40B4-BE49-F238E27FC236}">
                <a16:creationId xmlns:a16="http://schemas.microsoft.com/office/drawing/2014/main" id="{A55A5A0F-63FC-32C5-E241-4B32E043D4BE}"/>
              </a:ext>
            </a:extLst>
          </p:cNvPr>
          <p:cNvPicPr>
            <a:picLocks noChangeAspect="1"/>
          </p:cNvPicPr>
          <p:nvPr/>
        </p:nvPicPr>
        <p:blipFill>
          <a:blip r:embed="rId4"/>
          <a:stretch>
            <a:fillRect/>
          </a:stretch>
        </p:blipFill>
        <p:spPr>
          <a:xfrm>
            <a:off x="4710827" y="1539151"/>
            <a:ext cx="3772227" cy="358171"/>
          </a:xfrm>
          <a:prstGeom prst="rect">
            <a:avLst/>
          </a:prstGeom>
        </p:spPr>
      </p:pic>
      <p:pic>
        <p:nvPicPr>
          <p:cNvPr id="8" name="Picture 7">
            <a:extLst>
              <a:ext uri="{FF2B5EF4-FFF2-40B4-BE49-F238E27FC236}">
                <a16:creationId xmlns:a16="http://schemas.microsoft.com/office/drawing/2014/main" id="{9C964600-8751-B80A-ACF3-133FB94981BA}"/>
              </a:ext>
            </a:extLst>
          </p:cNvPr>
          <p:cNvPicPr>
            <a:picLocks noChangeAspect="1"/>
          </p:cNvPicPr>
          <p:nvPr/>
        </p:nvPicPr>
        <p:blipFill>
          <a:blip r:embed="rId5"/>
          <a:stretch>
            <a:fillRect/>
          </a:stretch>
        </p:blipFill>
        <p:spPr>
          <a:xfrm>
            <a:off x="4711264" y="2443173"/>
            <a:ext cx="3866535" cy="532600"/>
          </a:xfrm>
          <a:prstGeom prst="rect">
            <a:avLst/>
          </a:prstGeom>
        </p:spPr>
      </p:pic>
      <p:pic>
        <p:nvPicPr>
          <p:cNvPr id="10" name="Picture 9">
            <a:extLst>
              <a:ext uri="{FF2B5EF4-FFF2-40B4-BE49-F238E27FC236}">
                <a16:creationId xmlns:a16="http://schemas.microsoft.com/office/drawing/2014/main" id="{C81AC61E-D086-42EB-C4CC-C0C29C4473F4}"/>
              </a:ext>
            </a:extLst>
          </p:cNvPr>
          <p:cNvPicPr>
            <a:picLocks noChangeAspect="1"/>
          </p:cNvPicPr>
          <p:nvPr/>
        </p:nvPicPr>
        <p:blipFill>
          <a:blip r:embed="rId6"/>
          <a:stretch>
            <a:fillRect/>
          </a:stretch>
        </p:blipFill>
        <p:spPr>
          <a:xfrm>
            <a:off x="4711264" y="3166009"/>
            <a:ext cx="3398815" cy="381033"/>
          </a:xfrm>
          <a:prstGeom prst="rect">
            <a:avLst/>
          </a:prstGeom>
        </p:spPr>
      </p:pic>
    </p:spTree>
    <p:extLst>
      <p:ext uri="{BB962C8B-B14F-4D97-AF65-F5344CB8AC3E}">
        <p14:creationId xmlns:p14="http://schemas.microsoft.com/office/powerpoint/2010/main" val="3810497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86047" y="2569720"/>
            <a:ext cx="4801265" cy="1585900"/>
          </a:xfrm>
          <a:prstGeom prst="rect">
            <a:avLst/>
          </a:prstGeom>
        </p:spPr>
        <p:txBody>
          <a:bodyPr spcFirstLastPara="1" wrap="square" lIns="91425" tIns="91425" rIns="91425" bIns="91425" anchor="t" anchorCtr="0">
            <a:noAutofit/>
          </a:bodyPr>
          <a:lstStyle/>
          <a:p>
            <a:r>
              <a:rPr lang="en"/>
              <a:t>PHÂN TÍCH </a:t>
            </a:r>
            <a:br>
              <a:rPr lang="vi-VN"/>
            </a:br>
            <a:r>
              <a:rPr lang="vi-VN"/>
              <a:t>GÁN NHÃN</a:t>
            </a:r>
          </a:p>
        </p:txBody>
      </p:sp>
      <p:sp>
        <p:nvSpPr>
          <p:cNvPr id="296" name="Google Shape;296;p31"/>
          <p:cNvSpPr txBox="1">
            <a:spLocks noGrp="1"/>
          </p:cNvSpPr>
          <p:nvPr>
            <p:ph type="title" idx="2"/>
          </p:nvPr>
        </p:nvSpPr>
        <p:spPr>
          <a:xfrm>
            <a:off x="3286047" y="1573375"/>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719514" y="1101900"/>
            <a:ext cx="7428809" cy="3512192"/>
          </a:xfrm>
          <a:prstGeom prst="rect">
            <a:avLst/>
          </a:prstGeom>
        </p:spPr>
        <p:txBody>
          <a:bodyPr spcFirstLastPara="1" wrap="square" lIns="91425" tIns="91425" rIns="91425" bIns="91425" anchor="t" anchorCtr="0">
            <a:noAutofit/>
          </a:bodyPr>
          <a:lstStyle/>
          <a:p>
            <a:pPr marL="0" indent="0"/>
            <a:r>
              <a:rPr lang="en" sz="1600" err="1"/>
              <a:t>Việc</a:t>
            </a:r>
            <a:r>
              <a:rPr lang="en" sz="1600"/>
              <a:t> </a:t>
            </a:r>
            <a:r>
              <a:rPr lang="en" sz="1600" err="1"/>
              <a:t>đánh</a:t>
            </a:r>
            <a:r>
              <a:rPr lang="en" sz="1600"/>
              <a:t> </a:t>
            </a:r>
            <a:r>
              <a:rPr lang="en" sz="1600" err="1"/>
              <a:t>giá</a:t>
            </a:r>
            <a:r>
              <a:rPr lang="en" sz="1600"/>
              <a:t> </a:t>
            </a:r>
            <a:r>
              <a:rPr lang="en" sz="1600" err="1"/>
              <a:t>định</a:t>
            </a:r>
            <a:r>
              <a:rPr lang="en" sz="1600"/>
              <a:t> </a:t>
            </a:r>
            <a:r>
              <a:rPr lang="en" sz="1600" err="1"/>
              <a:t>lượng</a:t>
            </a:r>
            <a:r>
              <a:rPr lang="en" sz="1600"/>
              <a:t> </a:t>
            </a:r>
            <a:r>
              <a:rPr lang="en" sz="1600" err="1"/>
              <a:t>một</a:t>
            </a:r>
            <a:r>
              <a:rPr lang="en" sz="1600"/>
              <a:t> </a:t>
            </a:r>
            <a:r>
              <a:rPr lang="en" sz="1600" err="1"/>
              <a:t>phương</a:t>
            </a:r>
            <a:r>
              <a:rPr lang="en" sz="1600"/>
              <a:t> </a:t>
            </a:r>
            <a:r>
              <a:rPr lang="en" sz="1600" err="1"/>
              <a:t>pháp</a:t>
            </a:r>
            <a:r>
              <a:rPr lang="en" sz="1600"/>
              <a:t> </a:t>
            </a:r>
            <a:r>
              <a:rPr lang="en" sz="1600" err="1"/>
              <a:t>luôn</a:t>
            </a:r>
            <a:r>
              <a:rPr lang="en" sz="1600"/>
              <a:t> </a:t>
            </a:r>
            <a:r>
              <a:rPr lang="en" sz="1600" err="1"/>
              <a:t>là</a:t>
            </a:r>
            <a:r>
              <a:rPr lang="en" sz="1600"/>
              <a:t> </a:t>
            </a:r>
            <a:r>
              <a:rPr lang="en" sz="1600" err="1"/>
              <a:t>một</a:t>
            </a:r>
            <a:r>
              <a:rPr lang="en" sz="1600"/>
              <a:t> </a:t>
            </a:r>
            <a:r>
              <a:rPr lang="en" sz="1600" err="1"/>
              <a:t>thách</a:t>
            </a:r>
            <a:r>
              <a:rPr lang="en" sz="1600"/>
              <a:t> </a:t>
            </a:r>
            <a:r>
              <a:rPr lang="en" sz="1600" err="1"/>
              <a:t>thức</a:t>
            </a:r>
            <a:endParaRPr lang="en" sz="1600"/>
          </a:p>
          <a:p>
            <a:pPr marL="0" indent="0"/>
            <a:endParaRPr lang="en" sz="1600"/>
          </a:p>
          <a:p>
            <a:pPr marL="0" indent="0"/>
            <a:r>
              <a:rPr lang="en" sz="1600" err="1"/>
              <a:t>Sử</a:t>
            </a:r>
            <a:r>
              <a:rPr lang="en" sz="1600"/>
              <a:t> </a:t>
            </a:r>
            <a:r>
              <a:rPr lang="en" sz="1600" err="1"/>
              <a:t>dụng</a:t>
            </a:r>
            <a:r>
              <a:rPr lang="en" sz="1600"/>
              <a:t> </a:t>
            </a:r>
            <a:r>
              <a:rPr lang="en" sz="1600" err="1"/>
              <a:t>các</a:t>
            </a:r>
            <a:r>
              <a:rPr lang="en" sz="1600"/>
              <a:t> </a:t>
            </a:r>
            <a:r>
              <a:rPr lang="en" sz="1600" err="1"/>
              <a:t>bộ</a:t>
            </a:r>
            <a:r>
              <a:rPr lang="en" sz="1600"/>
              <a:t> </a:t>
            </a:r>
            <a:r>
              <a:rPr lang="en" sz="1600" err="1"/>
              <a:t>dữ</a:t>
            </a:r>
            <a:r>
              <a:rPr lang="en" sz="1600"/>
              <a:t> </a:t>
            </a:r>
            <a:r>
              <a:rPr lang="en" sz="1600" err="1"/>
              <a:t>liệu</a:t>
            </a:r>
            <a:r>
              <a:rPr lang="en" sz="1600"/>
              <a:t> </a:t>
            </a:r>
            <a:r>
              <a:rPr lang="en" sz="1600" err="1"/>
              <a:t>đã</a:t>
            </a:r>
            <a:r>
              <a:rPr lang="en" sz="1600"/>
              <a:t> </a:t>
            </a:r>
            <a:r>
              <a:rPr lang="en" sz="1600" err="1"/>
              <a:t>được</a:t>
            </a:r>
            <a:r>
              <a:rPr lang="en" sz="1600"/>
              <a:t> </a:t>
            </a:r>
            <a:r>
              <a:rPr lang="en" sz="1600" err="1"/>
              <a:t>gán</a:t>
            </a:r>
            <a:r>
              <a:rPr lang="en" sz="1600"/>
              <a:t> </a:t>
            </a:r>
            <a:r>
              <a:rPr lang="en" sz="1600" err="1"/>
              <a:t>nhãn</a:t>
            </a:r>
            <a:r>
              <a:rPr lang="en" sz="1600"/>
              <a:t> </a:t>
            </a:r>
            <a:r>
              <a:rPr lang="en" sz="1600" err="1"/>
              <a:t>hiện</a:t>
            </a:r>
            <a:r>
              <a:rPr lang="en" sz="1600"/>
              <a:t> </a:t>
            </a:r>
            <a:r>
              <a:rPr lang="en" sz="1600" err="1"/>
              <a:t>có</a:t>
            </a:r>
            <a:r>
              <a:rPr lang="en" sz="1600"/>
              <a:t> </a:t>
            </a:r>
            <a:r>
              <a:rPr lang="en" sz="1600" err="1"/>
              <a:t>để</a:t>
            </a:r>
            <a:r>
              <a:rPr lang="en" sz="1600"/>
              <a:t> </a:t>
            </a:r>
            <a:r>
              <a:rPr lang="en" sz="1600" err="1"/>
              <a:t>đánh</a:t>
            </a:r>
            <a:r>
              <a:rPr lang="en" sz="1600"/>
              <a:t> </a:t>
            </a:r>
            <a:r>
              <a:rPr lang="en" sz="1600" err="1"/>
              <a:t>giá</a:t>
            </a:r>
            <a:r>
              <a:rPr lang="en" sz="1600"/>
              <a:t> DAAM</a:t>
            </a:r>
          </a:p>
          <a:p>
            <a:pPr marL="0" indent="0"/>
            <a:endParaRPr lang="en" sz="1600"/>
          </a:p>
          <a:p>
            <a:pPr marL="0" indent="0"/>
            <a:r>
              <a:rPr lang="en" sz="1600" err="1"/>
              <a:t>Nhiệm</a:t>
            </a:r>
            <a:r>
              <a:rPr lang="en" sz="1600"/>
              <a:t> </a:t>
            </a:r>
            <a:r>
              <a:rPr lang="en" sz="1600" err="1"/>
              <a:t>vụ</a:t>
            </a:r>
            <a:r>
              <a:rPr lang="en" sz="1600"/>
              <a:t> </a:t>
            </a:r>
            <a:r>
              <a:rPr lang="en" sz="1600" err="1"/>
              <a:t>là</a:t>
            </a:r>
            <a:r>
              <a:rPr lang="en" sz="1600"/>
              <a:t> DAAM </a:t>
            </a:r>
            <a:r>
              <a:rPr lang="en" sz="1600" err="1"/>
              <a:t>phải</a:t>
            </a:r>
            <a:r>
              <a:rPr lang="en" sz="1600"/>
              <a:t> </a:t>
            </a:r>
            <a:r>
              <a:rPr lang="en" sz="1600" err="1"/>
              <a:t>đưa</a:t>
            </a:r>
            <a:r>
              <a:rPr lang="en" sz="1600"/>
              <a:t> </a:t>
            </a:r>
            <a:r>
              <a:rPr lang="en" sz="1600" err="1"/>
              <a:t>ra</a:t>
            </a:r>
            <a:r>
              <a:rPr lang="en" sz="1600"/>
              <a:t> </a:t>
            </a:r>
            <a:r>
              <a:rPr lang="en" sz="1600" err="1"/>
              <a:t>bản</a:t>
            </a:r>
            <a:r>
              <a:rPr lang="en" sz="1600"/>
              <a:t> </a:t>
            </a:r>
            <a:r>
              <a:rPr lang="en" sz="1600" err="1"/>
              <a:t>đồ</a:t>
            </a:r>
            <a:r>
              <a:rPr lang="en" sz="1600"/>
              <a:t> </a:t>
            </a:r>
            <a:r>
              <a:rPr lang="en" sz="1600" err="1"/>
              <a:t>chú</a:t>
            </a:r>
            <a:r>
              <a:rPr lang="en" sz="1600"/>
              <a:t> </a:t>
            </a:r>
            <a:r>
              <a:rPr lang="en" sz="1600" err="1"/>
              <a:t>thích</a:t>
            </a:r>
            <a:r>
              <a:rPr lang="en" sz="1600"/>
              <a:t> (</a:t>
            </a:r>
            <a:r>
              <a:rPr lang="en" sz="1600" err="1"/>
              <a:t>attention maps</a:t>
            </a:r>
            <a:r>
              <a:rPr lang="en" sz="1600"/>
              <a:t>)  </a:t>
            </a:r>
            <a:r>
              <a:rPr lang="en" sz="1600" err="1"/>
              <a:t>phù</a:t>
            </a:r>
            <a:r>
              <a:rPr lang="en" sz="1600"/>
              <a:t> </a:t>
            </a:r>
            <a:r>
              <a:rPr lang="en" sz="1600" err="1"/>
              <a:t>hợp</a:t>
            </a:r>
            <a:r>
              <a:rPr lang="en" sz="1600"/>
              <a:t> </a:t>
            </a:r>
            <a:r>
              <a:rPr lang="en" sz="1600" err="1"/>
              <a:t>với</a:t>
            </a:r>
            <a:r>
              <a:rPr lang="en" sz="1600"/>
              <a:t> </a:t>
            </a:r>
            <a:r>
              <a:rPr lang="en" sz="1600" err="1"/>
              <a:t>tập</a:t>
            </a:r>
            <a:r>
              <a:rPr lang="en" sz="1600"/>
              <a:t> dataset </a:t>
            </a:r>
            <a:r>
              <a:rPr lang="en" sz="1600" err="1"/>
              <a:t>đã</a:t>
            </a:r>
            <a:r>
              <a:rPr lang="en" sz="1600"/>
              <a:t> </a:t>
            </a:r>
            <a:r>
              <a:rPr lang="en" sz="1600" err="1"/>
              <a:t>được</a:t>
            </a:r>
            <a:r>
              <a:rPr lang="en" sz="1600"/>
              <a:t> </a:t>
            </a:r>
            <a:r>
              <a:rPr lang="en" sz="1600" err="1"/>
              <a:t>gán</a:t>
            </a:r>
            <a:r>
              <a:rPr lang="en" sz="1600"/>
              <a:t> nhãn</a:t>
            </a:r>
            <a:br>
              <a:rPr lang="en"/>
            </a:br>
            <a:endParaRPr lang="en"/>
          </a:p>
          <a:p>
            <a:pPr marL="0" indent="0"/>
            <a:endParaRPr lang="en"/>
          </a:p>
        </p:txBody>
      </p:sp>
    </p:spTree>
    <p:extLst>
      <p:ext uri="{BB962C8B-B14F-4D97-AF65-F5344CB8AC3E}">
        <p14:creationId xmlns:p14="http://schemas.microsoft.com/office/powerpoint/2010/main" val="6640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719514" y="1101900"/>
            <a:ext cx="7428809" cy="3512192"/>
          </a:xfrm>
          <a:prstGeom prst="rect">
            <a:avLst/>
          </a:prstGeom>
        </p:spPr>
        <p:txBody>
          <a:bodyPr spcFirstLastPara="1" wrap="square" lIns="91425" tIns="91425" rIns="91425" bIns="91425" anchor="t" anchorCtr="0">
            <a:noAutofit/>
          </a:bodyPr>
          <a:lstStyle/>
          <a:p>
            <a:pPr marL="0" indent="0"/>
            <a:r>
              <a:rPr lang="en" sz="1600" err="1"/>
              <a:t>Sử</a:t>
            </a:r>
            <a:r>
              <a:rPr lang="en" sz="1600"/>
              <a:t> </a:t>
            </a:r>
            <a:r>
              <a:rPr lang="en" sz="1600" err="1"/>
              <a:t>dụng</a:t>
            </a:r>
            <a:r>
              <a:rPr lang="en" sz="1600"/>
              <a:t> </a:t>
            </a:r>
            <a:r>
              <a:rPr lang="en" sz="1600" err="1"/>
              <a:t>mô</a:t>
            </a:r>
            <a:r>
              <a:rPr lang="en" sz="1600"/>
              <a:t> </a:t>
            </a:r>
            <a:r>
              <a:rPr lang="en" sz="1600" err="1"/>
              <a:t>hình</a:t>
            </a:r>
            <a:r>
              <a:rPr lang="en" sz="1600"/>
              <a:t> </a:t>
            </a:r>
            <a:r>
              <a:rPr lang="en-US" sz="1600"/>
              <a:t> Stable Diffusion 2.0 </a:t>
            </a:r>
            <a:r>
              <a:rPr lang="vi-VN" sz="1600"/>
              <a:t>với 30 bước suy luận cho từng hình ảnh và sử dụng bộ giải quyết DPM.</a:t>
            </a:r>
          </a:p>
          <a:p>
            <a:pPr marL="0" indent="0"/>
            <a:endParaRPr lang="vi-VN" sz="1600">
              <a:latin typeface="Open Sans" panose="020B0606030504020204" pitchFamily="34" charset="0"/>
              <a:ea typeface="Open Sans" panose="020B0606030504020204" pitchFamily="34" charset="0"/>
              <a:cs typeface="Open Sans" panose="020B0606030504020204" pitchFamily="34" charset="0"/>
            </a:endParaRPr>
          </a:p>
          <a:p>
            <a:pPr marL="0" indent="0"/>
            <a:r>
              <a:rPr lang="en" sz="1600" err="1"/>
              <a:t>Tạo</a:t>
            </a:r>
            <a:r>
              <a:rPr lang="en" sz="1600"/>
              <a:t> </a:t>
            </a:r>
            <a:r>
              <a:rPr lang="en" sz="1600" err="1"/>
              <a:t>ra</a:t>
            </a:r>
            <a:r>
              <a:rPr lang="en" sz="1600"/>
              <a:t> 2 </a:t>
            </a:r>
            <a:r>
              <a:rPr lang="en" sz="1600" err="1"/>
              <a:t>tập</a:t>
            </a:r>
            <a:r>
              <a:rPr lang="en" sz="1600"/>
              <a:t> </a:t>
            </a:r>
            <a:r>
              <a:rPr lang="en" sz="1600" err="1"/>
              <a:t>dữ</a:t>
            </a:r>
            <a:r>
              <a:rPr lang="en" sz="1600"/>
              <a:t> </a:t>
            </a:r>
            <a:r>
              <a:rPr lang="en" sz="1600" err="1"/>
              <a:t>liệu</a:t>
            </a:r>
            <a:r>
              <a:rPr lang="en" sz="1600"/>
              <a:t> validate:</a:t>
            </a:r>
          </a:p>
          <a:p>
            <a:pPr marL="0" indent="0"/>
            <a:endParaRPr lang="en" sz="1600">
              <a:latin typeface="Open Sans" panose="020B0606030504020204" pitchFamily="34" charset="0"/>
              <a:ea typeface="Open Sans" panose="020B0606030504020204" pitchFamily="34" charset="0"/>
              <a:cs typeface="Open Sans" panose="020B0606030504020204" pitchFamily="34" charset="0"/>
            </a:endParaRPr>
          </a:p>
          <a:p>
            <a:pPr marL="0" indent="0"/>
            <a:r>
              <a:rPr lang="en" sz="1600" err="1"/>
              <a:t>Tập</a:t>
            </a:r>
            <a:r>
              <a:rPr lang="en" sz="1600"/>
              <a:t> </a:t>
            </a:r>
            <a:r>
              <a:rPr lang="en" sz="1600" err="1"/>
              <a:t>dữ</a:t>
            </a:r>
            <a:r>
              <a:rPr lang="en" sz="1600"/>
              <a:t> </a:t>
            </a:r>
            <a:r>
              <a:rPr lang="en" sz="1600" err="1"/>
              <a:t>liệu</a:t>
            </a:r>
            <a:r>
              <a:rPr lang="en" sz="1600"/>
              <a:t> </a:t>
            </a:r>
            <a:r>
              <a:rPr lang="en" sz="1600" err="1"/>
              <a:t>thật</a:t>
            </a:r>
            <a:r>
              <a:rPr lang="en" sz="1600"/>
              <a:t> </a:t>
            </a:r>
            <a:r>
              <a:rPr lang="en-US" sz="1600"/>
              <a:t>"COCO-Gen"</a:t>
            </a:r>
            <a:r>
              <a:rPr lang="en" sz="1600"/>
              <a:t> </a:t>
            </a:r>
            <a:r>
              <a:rPr lang="en" sz="1600" err="1"/>
              <a:t>sử</a:t>
            </a:r>
            <a:r>
              <a:rPr lang="en" sz="1600"/>
              <a:t> </a:t>
            </a:r>
            <a:r>
              <a:rPr lang="en" sz="1600" err="1"/>
              <a:t>dụng</a:t>
            </a:r>
            <a:r>
              <a:rPr lang="en" sz="1600"/>
              <a:t> </a:t>
            </a:r>
            <a:r>
              <a:rPr lang="en-US" sz="1600"/>
              <a:t>COCO image captions dataset</a:t>
            </a:r>
          </a:p>
          <a:p>
            <a:pPr marL="0" indent="0"/>
            <a:endParaRPr lang="en-US" sz="1600">
              <a:latin typeface="Open Sans" panose="020B0606030504020204" pitchFamily="34" charset="0"/>
              <a:ea typeface="Open Sans" panose="020B0606030504020204" pitchFamily="34" charset="0"/>
              <a:cs typeface="Open Sans" panose="020B0606030504020204" pitchFamily="34" charset="0"/>
            </a:endParaRPr>
          </a:p>
          <a:p>
            <a:pPr marL="0" indent="0"/>
            <a:r>
              <a:rPr lang="en-US" sz="1600" err="1"/>
              <a:t>Tập</a:t>
            </a:r>
            <a:r>
              <a:rPr lang="en-US" sz="1600"/>
              <a:t> </a:t>
            </a:r>
            <a:r>
              <a:rPr lang="en-US" sz="1600" err="1"/>
              <a:t>dữ</a:t>
            </a:r>
            <a:r>
              <a:rPr lang="en-US" sz="1600"/>
              <a:t> </a:t>
            </a:r>
            <a:r>
              <a:rPr lang="en-US" sz="1600" err="1"/>
              <a:t>giả</a:t>
            </a:r>
            <a:r>
              <a:rPr lang="en-US" sz="1600"/>
              <a:t> (Unreal-Gen) </a:t>
            </a:r>
            <a:r>
              <a:rPr lang="en-US" sz="1600" err="1"/>
              <a:t>dựa</a:t>
            </a:r>
            <a:r>
              <a:rPr lang="en-US" sz="1600"/>
              <a:t> </a:t>
            </a:r>
            <a:r>
              <a:rPr lang="en-US" sz="1600" err="1"/>
              <a:t>vào</a:t>
            </a:r>
            <a:r>
              <a:rPr lang="en-US" sz="1600"/>
              <a:t> </a:t>
            </a:r>
            <a:r>
              <a:rPr lang="en-US" sz="1600" err="1"/>
              <a:t>tập</a:t>
            </a:r>
            <a:r>
              <a:rPr lang="en-US" sz="1600"/>
              <a:t> </a:t>
            </a:r>
            <a:r>
              <a:rPr lang="en-US" sz="1600" err="1"/>
              <a:t>dữ</a:t>
            </a:r>
            <a:r>
              <a:rPr lang="en-US" sz="1600"/>
              <a:t> </a:t>
            </a:r>
            <a:r>
              <a:rPr lang="en-US" sz="1600" err="1"/>
              <a:t>liệu</a:t>
            </a:r>
            <a:r>
              <a:rPr lang="en-US" sz="1600"/>
              <a:t> </a:t>
            </a:r>
            <a:r>
              <a:rPr lang="en-US" sz="1600" err="1"/>
              <a:t>thật</a:t>
            </a:r>
            <a:r>
              <a:rPr lang="en-US" sz="1600"/>
              <a:t> </a:t>
            </a:r>
            <a:r>
              <a:rPr lang="en-US" sz="1600" err="1"/>
              <a:t>nhưng</a:t>
            </a:r>
            <a:r>
              <a:rPr lang="en-US" sz="1600"/>
              <a:t> </a:t>
            </a:r>
            <a:r>
              <a:rPr lang="en-US" sz="1600" err="1"/>
              <a:t>thay</a:t>
            </a:r>
            <a:r>
              <a:rPr lang="en-US" sz="1600"/>
              <a:t> </a:t>
            </a:r>
            <a:r>
              <a:rPr lang="en-US" sz="1600" err="1"/>
              <a:t>thế</a:t>
            </a:r>
            <a:r>
              <a:rPr lang="en-US" sz="1600"/>
              <a:t> </a:t>
            </a:r>
            <a:r>
              <a:rPr lang="en-US" sz="1600" err="1"/>
              <a:t>ngẫu</a:t>
            </a:r>
            <a:r>
              <a:rPr lang="en-US" sz="1600"/>
              <a:t> </a:t>
            </a:r>
            <a:r>
              <a:rPr lang="en-US" sz="1600" err="1"/>
              <a:t>nhiên</a:t>
            </a:r>
            <a:r>
              <a:rPr lang="en-US" sz="1600"/>
              <a:t> </a:t>
            </a:r>
            <a:r>
              <a:rPr lang="en-US" sz="1600" err="1"/>
              <a:t>danh</a:t>
            </a:r>
            <a:r>
              <a:rPr lang="en-US" sz="1600"/>
              <a:t> </a:t>
            </a:r>
            <a:r>
              <a:rPr lang="en-US" sz="1600" err="1"/>
              <a:t>từ</a:t>
            </a:r>
            <a:r>
              <a:rPr lang="en-US" sz="1600"/>
              <a:t> </a:t>
            </a:r>
            <a:r>
              <a:rPr lang="en-US" sz="1600" err="1"/>
              <a:t>trong</a:t>
            </a:r>
            <a:r>
              <a:rPr lang="en-US" sz="1600"/>
              <a:t> </a:t>
            </a:r>
            <a:r>
              <a:rPr lang="en-US" sz="1600" err="1"/>
              <a:t>câu</a:t>
            </a:r>
            <a:r>
              <a:rPr lang="en-US" sz="1600"/>
              <a:t> </a:t>
            </a:r>
            <a:r>
              <a:rPr lang="en-US" sz="1600" err="1"/>
              <a:t>chú</a:t>
            </a:r>
            <a:r>
              <a:rPr lang="en-US" sz="1600"/>
              <a:t> </a:t>
            </a:r>
            <a:r>
              <a:rPr lang="en-US" sz="1600" err="1"/>
              <a:t>thích</a:t>
            </a:r>
            <a:r>
              <a:rPr lang="en-US" sz="1600"/>
              <a:t>.</a:t>
            </a:r>
            <a:endParaRPr lang="en" sz="1600"/>
          </a:p>
          <a:p>
            <a:pPr marL="0" indent="0"/>
            <a:br>
              <a:rPr lang="en"/>
            </a:br>
            <a:endParaRPr lang="en"/>
          </a:p>
          <a:p>
            <a:pPr marL="0" indent="0"/>
            <a:endParaRPr lang="en"/>
          </a:p>
        </p:txBody>
      </p:sp>
    </p:spTree>
    <p:extLst>
      <p:ext uri="{BB962C8B-B14F-4D97-AF65-F5344CB8AC3E}">
        <p14:creationId xmlns:p14="http://schemas.microsoft.com/office/powerpoint/2010/main" val="419365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5319423" y="2098624"/>
            <a:ext cx="3104577" cy="1168222"/>
          </a:xfrm>
          <a:prstGeom prst="rect">
            <a:avLst/>
          </a:prstGeom>
        </p:spPr>
        <p:txBody>
          <a:bodyPr spcFirstLastPara="1" wrap="square" lIns="91425" tIns="91425" rIns="91425" bIns="91425" anchor="t" anchorCtr="0">
            <a:noAutofit/>
          </a:bodyPr>
          <a:lstStyle/>
          <a:p>
            <a:pPr marL="0" indent="0"/>
            <a:r>
              <a:rPr lang="en-US" sz="1600">
                <a:latin typeface="Open Sans" panose="020B0606030504020204" pitchFamily="34" charset="0"/>
                <a:ea typeface="Open Sans" panose="020B0606030504020204" pitchFamily="34" charset="0"/>
                <a:cs typeface="Open Sans" panose="020B0606030504020204" pitchFamily="34" charset="0"/>
              </a:rPr>
              <a:t>COCO image captions dataset cho bộ dữ liệu thật tên là “COCO-Gen”</a:t>
            </a:r>
            <a:endParaRPr lang="en" sz="1600">
              <a:latin typeface="Open Sans" panose="020B0606030504020204" pitchFamily="34" charset="0"/>
              <a:ea typeface="Open Sans" panose="020B0606030504020204" pitchFamily="34" charset="0"/>
              <a:cs typeface="Open Sans" panose="020B0606030504020204" pitchFamily="34" charset="0"/>
            </a:endParaRPr>
          </a:p>
          <a:p>
            <a:pPr marL="0" indent="0"/>
            <a:br>
              <a:rPr lang="en"/>
            </a:br>
            <a:endParaRPr lang="en"/>
          </a:p>
          <a:p>
            <a:pPr marL="0" indent="0"/>
            <a:endParaRPr lang="en"/>
          </a:p>
        </p:txBody>
      </p:sp>
      <p:pic>
        <p:nvPicPr>
          <p:cNvPr id="1026" name="Picture 2">
            <a:extLst>
              <a:ext uri="{FF2B5EF4-FFF2-40B4-BE49-F238E27FC236}">
                <a16:creationId xmlns:a16="http://schemas.microsoft.com/office/drawing/2014/main" id="{B56398CF-6FC1-44FB-4C46-8F49138BE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39" y="1101900"/>
            <a:ext cx="4317406" cy="392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9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3E85"/>
            </a:gs>
            <a:gs pos="100000">
              <a:srgbClr val="010101"/>
            </a:gs>
          </a:gsLst>
          <a:path path="circle">
            <a:fillToRect l="50000" t="50000" r="50000" b="50000"/>
          </a:path>
          <a:tileRect/>
        </a:gra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ctrTitle"/>
          </p:nvPr>
        </p:nvSpPr>
        <p:spPr>
          <a:xfrm>
            <a:off x="3570724" y="832104"/>
            <a:ext cx="5207516" cy="1950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Diffusion Attentive Attribution Maps</a:t>
            </a:r>
            <a:br>
              <a:rPr lang="en" sz="4400"/>
            </a:br>
            <a:r>
              <a:rPr lang="en" sz="4400"/>
              <a:t>(DAAM)</a:t>
            </a:r>
            <a:endParaRPr sz="4400"/>
          </a:p>
        </p:txBody>
      </p:sp>
      <p:grpSp>
        <p:nvGrpSpPr>
          <p:cNvPr id="222" name="Google Shape;222;p27"/>
          <p:cNvGrpSpPr/>
          <p:nvPr/>
        </p:nvGrpSpPr>
        <p:grpSpPr>
          <a:xfrm>
            <a:off x="1095914" y="1042558"/>
            <a:ext cx="2194410" cy="3020729"/>
            <a:chOff x="5688514" y="1176028"/>
            <a:chExt cx="2194410" cy="3020729"/>
          </a:xfrm>
        </p:grpSpPr>
        <p:sp>
          <p:nvSpPr>
            <p:cNvPr id="223" name="Google Shape;223;p27"/>
            <p:cNvSpPr/>
            <p:nvPr/>
          </p:nvSpPr>
          <p:spPr>
            <a:xfrm>
              <a:off x="5688514" y="1176028"/>
              <a:ext cx="2029130" cy="2191267"/>
            </a:xfrm>
            <a:custGeom>
              <a:avLst/>
              <a:gdLst/>
              <a:ahLst/>
              <a:cxnLst/>
              <a:rect l="l" t="t" r="r" b="b"/>
              <a:pathLst>
                <a:path w="25180" h="27192" extrusionOk="0">
                  <a:moveTo>
                    <a:pt x="6203" y="3416"/>
                  </a:moveTo>
                  <a:cubicBezTo>
                    <a:pt x="7660" y="3416"/>
                    <a:pt x="9323" y="3899"/>
                    <a:pt x="10129" y="5375"/>
                  </a:cubicBezTo>
                  <a:cubicBezTo>
                    <a:pt x="12590" y="9845"/>
                    <a:pt x="6111" y="14356"/>
                    <a:pt x="8489" y="18785"/>
                  </a:cubicBezTo>
                  <a:cubicBezTo>
                    <a:pt x="4142" y="18416"/>
                    <a:pt x="718" y="14766"/>
                    <a:pt x="718" y="10337"/>
                  </a:cubicBezTo>
                  <a:cubicBezTo>
                    <a:pt x="718" y="7590"/>
                    <a:pt x="1928" y="4616"/>
                    <a:pt x="4306" y="3714"/>
                  </a:cubicBezTo>
                  <a:cubicBezTo>
                    <a:pt x="4798" y="3537"/>
                    <a:pt x="5475" y="3416"/>
                    <a:pt x="6203" y="3416"/>
                  </a:cubicBezTo>
                  <a:close/>
                  <a:moveTo>
                    <a:pt x="13433" y="11813"/>
                  </a:moveTo>
                  <a:cubicBezTo>
                    <a:pt x="15386" y="11813"/>
                    <a:pt x="18032" y="13444"/>
                    <a:pt x="19274" y="15996"/>
                  </a:cubicBezTo>
                  <a:cubicBezTo>
                    <a:pt x="21079" y="19790"/>
                    <a:pt x="21571" y="24895"/>
                    <a:pt x="19890" y="24916"/>
                  </a:cubicBezTo>
                  <a:cubicBezTo>
                    <a:pt x="19883" y="24916"/>
                    <a:pt x="19876" y="24916"/>
                    <a:pt x="19869" y="24916"/>
                  </a:cubicBezTo>
                  <a:cubicBezTo>
                    <a:pt x="16136" y="24916"/>
                    <a:pt x="10088" y="19232"/>
                    <a:pt x="9658" y="17022"/>
                  </a:cubicBezTo>
                  <a:cubicBezTo>
                    <a:pt x="9289" y="14951"/>
                    <a:pt x="11134" y="12613"/>
                    <a:pt x="12262" y="12060"/>
                  </a:cubicBezTo>
                  <a:cubicBezTo>
                    <a:pt x="12603" y="11893"/>
                    <a:pt x="13001" y="11813"/>
                    <a:pt x="13433" y="11813"/>
                  </a:cubicBezTo>
                  <a:close/>
                  <a:moveTo>
                    <a:pt x="15419" y="0"/>
                  </a:moveTo>
                  <a:cubicBezTo>
                    <a:pt x="13843" y="0"/>
                    <a:pt x="6637" y="178"/>
                    <a:pt x="3342" y="3345"/>
                  </a:cubicBezTo>
                  <a:cubicBezTo>
                    <a:pt x="1313" y="4986"/>
                    <a:pt x="0" y="7508"/>
                    <a:pt x="0" y="10337"/>
                  </a:cubicBezTo>
                  <a:cubicBezTo>
                    <a:pt x="0" y="14171"/>
                    <a:pt x="2420" y="17452"/>
                    <a:pt x="5803" y="18744"/>
                  </a:cubicBezTo>
                  <a:cubicBezTo>
                    <a:pt x="6746" y="19092"/>
                    <a:pt x="7751" y="19298"/>
                    <a:pt x="8797" y="19339"/>
                  </a:cubicBezTo>
                  <a:lnTo>
                    <a:pt x="9186" y="19790"/>
                  </a:lnTo>
                  <a:cubicBezTo>
                    <a:pt x="9309" y="19954"/>
                    <a:pt x="9432" y="20077"/>
                    <a:pt x="9596" y="20220"/>
                  </a:cubicBezTo>
                  <a:lnTo>
                    <a:pt x="9617" y="20261"/>
                  </a:lnTo>
                  <a:cubicBezTo>
                    <a:pt x="9719" y="20364"/>
                    <a:pt x="9801" y="20487"/>
                    <a:pt x="9904" y="20589"/>
                  </a:cubicBezTo>
                  <a:cubicBezTo>
                    <a:pt x="10129" y="20876"/>
                    <a:pt x="10376" y="21122"/>
                    <a:pt x="10622" y="21389"/>
                  </a:cubicBezTo>
                  <a:cubicBezTo>
                    <a:pt x="10868" y="21635"/>
                    <a:pt x="11134" y="21922"/>
                    <a:pt x="11401" y="22148"/>
                  </a:cubicBezTo>
                  <a:cubicBezTo>
                    <a:pt x="11708" y="22435"/>
                    <a:pt x="11995" y="22681"/>
                    <a:pt x="12303" y="22947"/>
                  </a:cubicBezTo>
                  <a:cubicBezTo>
                    <a:pt x="12631" y="23234"/>
                    <a:pt x="12980" y="23480"/>
                    <a:pt x="13308" y="23706"/>
                  </a:cubicBezTo>
                  <a:lnTo>
                    <a:pt x="13349" y="23767"/>
                  </a:lnTo>
                  <a:cubicBezTo>
                    <a:pt x="16076" y="25756"/>
                    <a:pt x="18946" y="26925"/>
                    <a:pt x="21099" y="27192"/>
                  </a:cubicBezTo>
                  <a:cubicBezTo>
                    <a:pt x="21448" y="27130"/>
                    <a:pt x="21735" y="26987"/>
                    <a:pt x="22002" y="26843"/>
                  </a:cubicBezTo>
                  <a:cubicBezTo>
                    <a:pt x="25036" y="24772"/>
                    <a:pt x="25180" y="19544"/>
                    <a:pt x="25180" y="12736"/>
                  </a:cubicBezTo>
                  <a:lnTo>
                    <a:pt x="25180" y="12736"/>
                  </a:lnTo>
                  <a:cubicBezTo>
                    <a:pt x="25075" y="12744"/>
                    <a:pt x="24964" y="12748"/>
                    <a:pt x="24848" y="12748"/>
                  </a:cubicBezTo>
                  <a:cubicBezTo>
                    <a:pt x="23478" y="12748"/>
                    <a:pt x="21396" y="12210"/>
                    <a:pt x="21509" y="11567"/>
                  </a:cubicBezTo>
                  <a:cubicBezTo>
                    <a:pt x="21653" y="10542"/>
                    <a:pt x="23724" y="9640"/>
                    <a:pt x="25016" y="9558"/>
                  </a:cubicBezTo>
                  <a:cubicBezTo>
                    <a:pt x="24278" y="4678"/>
                    <a:pt x="21079" y="1028"/>
                    <a:pt x="15973" y="208"/>
                  </a:cubicBezTo>
                  <a:lnTo>
                    <a:pt x="15727" y="3"/>
                  </a:lnTo>
                  <a:cubicBezTo>
                    <a:pt x="15727" y="3"/>
                    <a:pt x="15618" y="0"/>
                    <a:pt x="15419"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6156149" y="3086296"/>
              <a:ext cx="609787" cy="64549"/>
            </a:xfrm>
            <a:custGeom>
              <a:avLst/>
              <a:gdLst/>
              <a:ahLst/>
              <a:cxnLst/>
              <a:rect l="l" t="t" r="r" b="b"/>
              <a:pathLst>
                <a:path w="7567" h="801" extrusionOk="0">
                  <a:moveTo>
                    <a:pt x="0" y="1"/>
                  </a:moveTo>
                  <a:lnTo>
                    <a:pt x="0" y="801"/>
                  </a:lnTo>
                  <a:lnTo>
                    <a:pt x="7566" y="801"/>
                  </a:lnTo>
                  <a:lnTo>
                    <a:pt x="7566" y="62"/>
                  </a:lnTo>
                  <a:cubicBezTo>
                    <a:pt x="7525" y="42"/>
                    <a:pt x="7525" y="1"/>
                    <a:pt x="750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6156149" y="3213540"/>
              <a:ext cx="608094" cy="62856"/>
            </a:xfrm>
            <a:custGeom>
              <a:avLst/>
              <a:gdLst/>
              <a:ahLst/>
              <a:cxnLst/>
              <a:rect l="l" t="t" r="r" b="b"/>
              <a:pathLst>
                <a:path w="7546" h="780" extrusionOk="0">
                  <a:moveTo>
                    <a:pt x="0" y="1"/>
                  </a:moveTo>
                  <a:lnTo>
                    <a:pt x="0" y="780"/>
                  </a:lnTo>
                  <a:lnTo>
                    <a:pt x="7546" y="780"/>
                  </a:lnTo>
                  <a:lnTo>
                    <a:pt x="754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6156149" y="3337479"/>
              <a:ext cx="611398" cy="120716"/>
            </a:xfrm>
            <a:custGeom>
              <a:avLst/>
              <a:gdLst/>
              <a:ahLst/>
              <a:cxnLst/>
              <a:rect l="l" t="t" r="r" b="b"/>
              <a:pathLst>
                <a:path w="7587" h="1498" extrusionOk="0">
                  <a:moveTo>
                    <a:pt x="0" y="1"/>
                  </a:moveTo>
                  <a:lnTo>
                    <a:pt x="0" y="1292"/>
                  </a:lnTo>
                  <a:cubicBezTo>
                    <a:pt x="533" y="1046"/>
                    <a:pt x="1169" y="862"/>
                    <a:pt x="1886" y="759"/>
                  </a:cubicBezTo>
                  <a:cubicBezTo>
                    <a:pt x="2235" y="718"/>
                    <a:pt x="2584" y="677"/>
                    <a:pt x="2994" y="677"/>
                  </a:cubicBezTo>
                  <a:cubicBezTo>
                    <a:pt x="4449" y="677"/>
                    <a:pt x="6028" y="985"/>
                    <a:pt x="7587" y="1497"/>
                  </a:cubicBezTo>
                  <a:lnTo>
                    <a:pt x="758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6156149" y="2959133"/>
              <a:ext cx="523802" cy="64468"/>
            </a:xfrm>
            <a:custGeom>
              <a:avLst/>
              <a:gdLst/>
              <a:ahLst/>
              <a:cxnLst/>
              <a:rect l="l" t="t" r="r" b="b"/>
              <a:pathLst>
                <a:path w="6500" h="800" extrusionOk="0">
                  <a:moveTo>
                    <a:pt x="0" y="0"/>
                  </a:moveTo>
                  <a:lnTo>
                    <a:pt x="0" y="800"/>
                  </a:lnTo>
                  <a:lnTo>
                    <a:pt x="6500" y="800"/>
                  </a:lnTo>
                  <a:cubicBezTo>
                    <a:pt x="6192" y="533"/>
                    <a:pt x="5926" y="287"/>
                    <a:pt x="561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6156149" y="2833501"/>
              <a:ext cx="388339" cy="62856"/>
            </a:xfrm>
            <a:custGeom>
              <a:avLst/>
              <a:gdLst/>
              <a:ahLst/>
              <a:cxnLst/>
              <a:rect l="l" t="t" r="r" b="b"/>
              <a:pathLst>
                <a:path w="4819" h="780" extrusionOk="0">
                  <a:moveTo>
                    <a:pt x="0" y="1"/>
                  </a:moveTo>
                  <a:lnTo>
                    <a:pt x="0" y="780"/>
                  </a:lnTo>
                  <a:lnTo>
                    <a:pt x="4819" y="780"/>
                  </a:lnTo>
                  <a:cubicBezTo>
                    <a:pt x="4552" y="534"/>
                    <a:pt x="4326" y="267"/>
                    <a:pt x="410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6156149" y="2684821"/>
              <a:ext cx="272700" cy="85984"/>
            </a:xfrm>
            <a:custGeom>
              <a:avLst/>
              <a:gdLst/>
              <a:ahLst/>
              <a:cxnLst/>
              <a:rect l="l" t="t" r="r" b="b"/>
              <a:pathLst>
                <a:path w="3384" h="1067" extrusionOk="0">
                  <a:moveTo>
                    <a:pt x="0" y="0"/>
                  </a:moveTo>
                  <a:lnTo>
                    <a:pt x="0" y="1067"/>
                  </a:lnTo>
                  <a:lnTo>
                    <a:pt x="3383" y="1067"/>
                  </a:lnTo>
                  <a:cubicBezTo>
                    <a:pt x="3260" y="923"/>
                    <a:pt x="3117" y="759"/>
                    <a:pt x="2994" y="575"/>
                  </a:cubicBezTo>
                  <a:cubicBezTo>
                    <a:pt x="1948" y="554"/>
                    <a:pt x="923" y="349"/>
                    <a:pt x="0"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6093293" y="2769113"/>
              <a:ext cx="391724" cy="61164"/>
            </a:xfrm>
            <a:custGeom>
              <a:avLst/>
              <a:gdLst/>
              <a:ahLst/>
              <a:cxnLst/>
              <a:rect l="l" t="t" r="r" b="b"/>
              <a:pathLst>
                <a:path w="4861" h="759" extrusionOk="0">
                  <a:moveTo>
                    <a:pt x="390" y="0"/>
                  </a:moveTo>
                  <a:cubicBezTo>
                    <a:pt x="185" y="0"/>
                    <a:pt x="1" y="185"/>
                    <a:pt x="1" y="390"/>
                  </a:cubicBezTo>
                  <a:cubicBezTo>
                    <a:pt x="1" y="595"/>
                    <a:pt x="185" y="759"/>
                    <a:pt x="390" y="759"/>
                  </a:cubicBezTo>
                  <a:lnTo>
                    <a:pt x="4860" y="759"/>
                  </a:lnTo>
                  <a:cubicBezTo>
                    <a:pt x="4778" y="697"/>
                    <a:pt x="4676" y="595"/>
                    <a:pt x="4594" y="451"/>
                  </a:cubicBezTo>
                  <a:cubicBezTo>
                    <a:pt x="4450" y="308"/>
                    <a:pt x="4286" y="144"/>
                    <a:pt x="416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6093293" y="2896276"/>
              <a:ext cx="515663" cy="62937"/>
            </a:xfrm>
            <a:custGeom>
              <a:avLst/>
              <a:gdLst/>
              <a:ahLst/>
              <a:cxnLst/>
              <a:rect l="l" t="t" r="r" b="b"/>
              <a:pathLst>
                <a:path w="6399" h="781" extrusionOk="0">
                  <a:moveTo>
                    <a:pt x="390" y="1"/>
                  </a:moveTo>
                  <a:cubicBezTo>
                    <a:pt x="185" y="1"/>
                    <a:pt x="1" y="186"/>
                    <a:pt x="1" y="391"/>
                  </a:cubicBezTo>
                  <a:cubicBezTo>
                    <a:pt x="1" y="596"/>
                    <a:pt x="185" y="780"/>
                    <a:pt x="390" y="780"/>
                  </a:cubicBezTo>
                  <a:lnTo>
                    <a:pt x="6398" y="780"/>
                  </a:lnTo>
                  <a:cubicBezTo>
                    <a:pt x="6132" y="555"/>
                    <a:pt x="5845" y="268"/>
                    <a:pt x="559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6093293" y="3023520"/>
              <a:ext cx="667647" cy="61245"/>
            </a:xfrm>
            <a:custGeom>
              <a:avLst/>
              <a:gdLst/>
              <a:ahLst/>
              <a:cxnLst/>
              <a:rect l="l" t="t" r="r" b="b"/>
              <a:pathLst>
                <a:path w="8285" h="760" extrusionOk="0">
                  <a:moveTo>
                    <a:pt x="390" y="1"/>
                  </a:moveTo>
                  <a:cubicBezTo>
                    <a:pt x="185" y="1"/>
                    <a:pt x="1" y="165"/>
                    <a:pt x="1" y="370"/>
                  </a:cubicBezTo>
                  <a:cubicBezTo>
                    <a:pt x="1" y="575"/>
                    <a:pt x="185" y="759"/>
                    <a:pt x="390" y="759"/>
                  </a:cubicBezTo>
                  <a:lnTo>
                    <a:pt x="8285" y="759"/>
                  </a:lnTo>
                  <a:cubicBezTo>
                    <a:pt x="7957" y="534"/>
                    <a:pt x="7628" y="267"/>
                    <a:pt x="728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6093293" y="3149152"/>
              <a:ext cx="733726" cy="61164"/>
            </a:xfrm>
            <a:custGeom>
              <a:avLst/>
              <a:gdLst/>
              <a:ahLst/>
              <a:cxnLst/>
              <a:rect l="l" t="t" r="r" b="b"/>
              <a:pathLst>
                <a:path w="9105" h="759" extrusionOk="0">
                  <a:moveTo>
                    <a:pt x="390" y="0"/>
                  </a:moveTo>
                  <a:cubicBezTo>
                    <a:pt x="185" y="0"/>
                    <a:pt x="1" y="185"/>
                    <a:pt x="1" y="390"/>
                  </a:cubicBezTo>
                  <a:cubicBezTo>
                    <a:pt x="1" y="595"/>
                    <a:pt x="185" y="759"/>
                    <a:pt x="390" y="759"/>
                  </a:cubicBezTo>
                  <a:lnTo>
                    <a:pt x="8715" y="759"/>
                  </a:lnTo>
                  <a:cubicBezTo>
                    <a:pt x="8920" y="759"/>
                    <a:pt x="9105" y="595"/>
                    <a:pt x="9105" y="390"/>
                  </a:cubicBezTo>
                  <a:cubicBezTo>
                    <a:pt x="9105" y="185"/>
                    <a:pt x="8920" y="0"/>
                    <a:pt x="8715"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6093293" y="3274704"/>
              <a:ext cx="733726" cy="62856"/>
            </a:xfrm>
            <a:custGeom>
              <a:avLst/>
              <a:gdLst/>
              <a:ahLst/>
              <a:cxnLst/>
              <a:rect l="l" t="t" r="r" b="b"/>
              <a:pathLst>
                <a:path w="9105" h="780" extrusionOk="0">
                  <a:moveTo>
                    <a:pt x="390" y="0"/>
                  </a:moveTo>
                  <a:cubicBezTo>
                    <a:pt x="185" y="0"/>
                    <a:pt x="1" y="185"/>
                    <a:pt x="1" y="390"/>
                  </a:cubicBezTo>
                  <a:cubicBezTo>
                    <a:pt x="1" y="595"/>
                    <a:pt x="185" y="780"/>
                    <a:pt x="390" y="780"/>
                  </a:cubicBezTo>
                  <a:lnTo>
                    <a:pt x="8715" y="780"/>
                  </a:lnTo>
                  <a:cubicBezTo>
                    <a:pt x="8920" y="780"/>
                    <a:pt x="9105" y="595"/>
                    <a:pt x="9105" y="390"/>
                  </a:cubicBezTo>
                  <a:cubicBezTo>
                    <a:pt x="9105" y="185"/>
                    <a:pt x="8920" y="0"/>
                    <a:pt x="8715"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6308132" y="3392035"/>
              <a:ext cx="1368253" cy="803110"/>
            </a:xfrm>
            <a:custGeom>
              <a:avLst/>
              <a:gdLst/>
              <a:ahLst/>
              <a:cxnLst/>
              <a:rect l="l" t="t" r="r" b="b"/>
              <a:pathLst>
                <a:path w="16979" h="9966" extrusionOk="0">
                  <a:moveTo>
                    <a:pt x="1087" y="0"/>
                  </a:moveTo>
                  <a:cubicBezTo>
                    <a:pt x="718" y="0"/>
                    <a:pt x="349" y="41"/>
                    <a:pt x="0" y="82"/>
                  </a:cubicBezTo>
                  <a:cubicBezTo>
                    <a:pt x="6008" y="718"/>
                    <a:pt x="13000" y="5782"/>
                    <a:pt x="14661" y="9924"/>
                  </a:cubicBezTo>
                  <a:cubicBezTo>
                    <a:pt x="14661" y="9924"/>
                    <a:pt x="11114" y="9945"/>
                    <a:pt x="7054" y="9965"/>
                  </a:cubicBezTo>
                  <a:cubicBezTo>
                    <a:pt x="11934" y="9945"/>
                    <a:pt x="16978" y="9924"/>
                    <a:pt x="16978" y="9924"/>
                  </a:cubicBezTo>
                  <a:cubicBezTo>
                    <a:pt x="15604" y="6541"/>
                    <a:pt x="10683" y="2543"/>
                    <a:pt x="5680" y="820"/>
                  </a:cubicBezTo>
                  <a:cubicBezTo>
                    <a:pt x="4142" y="308"/>
                    <a:pt x="2563" y="0"/>
                    <a:pt x="108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875230" y="3398643"/>
              <a:ext cx="1614440" cy="798114"/>
            </a:xfrm>
            <a:custGeom>
              <a:avLst/>
              <a:gdLst/>
              <a:ahLst/>
              <a:cxnLst/>
              <a:rect l="l" t="t" r="r" b="b"/>
              <a:pathLst>
                <a:path w="20034" h="9904" extrusionOk="0">
                  <a:moveTo>
                    <a:pt x="5372" y="0"/>
                  </a:moveTo>
                  <a:cubicBezTo>
                    <a:pt x="4655" y="103"/>
                    <a:pt x="4019" y="287"/>
                    <a:pt x="3486" y="533"/>
                  </a:cubicBezTo>
                  <a:cubicBezTo>
                    <a:pt x="615" y="1928"/>
                    <a:pt x="0" y="5557"/>
                    <a:pt x="0" y="9842"/>
                  </a:cubicBezTo>
                  <a:cubicBezTo>
                    <a:pt x="0" y="9842"/>
                    <a:pt x="861" y="9842"/>
                    <a:pt x="2338" y="9863"/>
                  </a:cubicBezTo>
                  <a:lnTo>
                    <a:pt x="2338" y="7074"/>
                  </a:lnTo>
                  <a:cubicBezTo>
                    <a:pt x="2338" y="4286"/>
                    <a:pt x="4593" y="2030"/>
                    <a:pt x="7382" y="2030"/>
                  </a:cubicBezTo>
                  <a:cubicBezTo>
                    <a:pt x="10170" y="2030"/>
                    <a:pt x="12426" y="4286"/>
                    <a:pt x="12426" y="7074"/>
                  </a:cubicBezTo>
                  <a:lnTo>
                    <a:pt x="12426" y="9904"/>
                  </a:lnTo>
                  <a:cubicBezTo>
                    <a:pt x="16486" y="9863"/>
                    <a:pt x="20033" y="9842"/>
                    <a:pt x="20033" y="9842"/>
                  </a:cubicBezTo>
                  <a:cubicBezTo>
                    <a:pt x="18372" y="5700"/>
                    <a:pt x="11380" y="615"/>
                    <a:pt x="537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848798" y="1502962"/>
              <a:ext cx="854282" cy="1185244"/>
            </a:xfrm>
            <a:custGeom>
              <a:avLst/>
              <a:gdLst/>
              <a:ahLst/>
              <a:cxnLst/>
              <a:rect l="l" t="t" r="r" b="b"/>
              <a:pathLst>
                <a:path w="10601" h="14708" extrusionOk="0">
                  <a:moveTo>
                    <a:pt x="5087" y="0"/>
                  </a:moveTo>
                  <a:cubicBezTo>
                    <a:pt x="4392" y="0"/>
                    <a:pt x="3763" y="106"/>
                    <a:pt x="3322" y="272"/>
                  </a:cubicBezTo>
                  <a:cubicBezTo>
                    <a:pt x="943" y="1154"/>
                    <a:pt x="0" y="4271"/>
                    <a:pt x="0" y="7018"/>
                  </a:cubicBezTo>
                  <a:cubicBezTo>
                    <a:pt x="0" y="9848"/>
                    <a:pt x="1374" y="12329"/>
                    <a:pt x="3486" y="13867"/>
                  </a:cubicBezTo>
                  <a:cubicBezTo>
                    <a:pt x="4388" y="14318"/>
                    <a:pt x="5413" y="14605"/>
                    <a:pt x="6500" y="14707"/>
                  </a:cubicBezTo>
                  <a:cubicBezTo>
                    <a:pt x="4101" y="10299"/>
                    <a:pt x="10601" y="5768"/>
                    <a:pt x="8140" y="1298"/>
                  </a:cubicBezTo>
                  <a:cubicBezTo>
                    <a:pt x="7956" y="970"/>
                    <a:pt x="7710" y="682"/>
                    <a:pt x="7443" y="436"/>
                  </a:cubicBezTo>
                  <a:cubicBezTo>
                    <a:pt x="6683" y="126"/>
                    <a:pt x="5845" y="0"/>
                    <a:pt x="508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848798" y="1502962"/>
              <a:ext cx="854282" cy="1185244"/>
            </a:xfrm>
            <a:custGeom>
              <a:avLst/>
              <a:gdLst/>
              <a:ahLst/>
              <a:cxnLst/>
              <a:rect l="l" t="t" r="r" b="b"/>
              <a:pathLst>
                <a:path w="10601" h="14708" extrusionOk="0">
                  <a:moveTo>
                    <a:pt x="5087" y="0"/>
                  </a:moveTo>
                  <a:cubicBezTo>
                    <a:pt x="4392" y="0"/>
                    <a:pt x="3763" y="106"/>
                    <a:pt x="3322" y="272"/>
                  </a:cubicBezTo>
                  <a:cubicBezTo>
                    <a:pt x="943" y="1154"/>
                    <a:pt x="0" y="4271"/>
                    <a:pt x="0" y="7018"/>
                  </a:cubicBezTo>
                  <a:cubicBezTo>
                    <a:pt x="0" y="9848"/>
                    <a:pt x="1374" y="12329"/>
                    <a:pt x="3486" y="13867"/>
                  </a:cubicBezTo>
                  <a:cubicBezTo>
                    <a:pt x="4388" y="14318"/>
                    <a:pt x="5413" y="14605"/>
                    <a:pt x="6500" y="14707"/>
                  </a:cubicBezTo>
                  <a:cubicBezTo>
                    <a:pt x="4101" y="10299"/>
                    <a:pt x="10601" y="5768"/>
                    <a:pt x="8140" y="1298"/>
                  </a:cubicBezTo>
                  <a:cubicBezTo>
                    <a:pt x="7956" y="970"/>
                    <a:pt x="7710" y="682"/>
                    <a:pt x="7443" y="436"/>
                  </a:cubicBezTo>
                  <a:cubicBezTo>
                    <a:pt x="6683" y="126"/>
                    <a:pt x="5845" y="0"/>
                    <a:pt x="508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7415854" y="1943359"/>
              <a:ext cx="424119" cy="258356"/>
            </a:xfrm>
            <a:custGeom>
              <a:avLst/>
              <a:gdLst/>
              <a:ahLst/>
              <a:cxnLst/>
              <a:rect l="l" t="t" r="r" b="b"/>
              <a:pathLst>
                <a:path w="5263" h="3206" extrusionOk="0">
                  <a:moveTo>
                    <a:pt x="3819" y="0"/>
                  </a:moveTo>
                  <a:cubicBezTo>
                    <a:pt x="3750" y="0"/>
                    <a:pt x="3683" y="5"/>
                    <a:pt x="3622" y="15"/>
                  </a:cubicBezTo>
                  <a:cubicBezTo>
                    <a:pt x="2309" y="98"/>
                    <a:pt x="259" y="1000"/>
                    <a:pt x="95" y="2025"/>
                  </a:cubicBezTo>
                  <a:cubicBezTo>
                    <a:pt x="1" y="2685"/>
                    <a:pt x="2073" y="3206"/>
                    <a:pt x="3428" y="3206"/>
                  </a:cubicBezTo>
                  <a:cubicBezTo>
                    <a:pt x="3546" y="3206"/>
                    <a:pt x="3660" y="3202"/>
                    <a:pt x="3765" y="3194"/>
                  </a:cubicBezTo>
                  <a:cubicBezTo>
                    <a:pt x="4093" y="3173"/>
                    <a:pt x="4380" y="3091"/>
                    <a:pt x="4503" y="2968"/>
                  </a:cubicBezTo>
                  <a:cubicBezTo>
                    <a:pt x="5119" y="2373"/>
                    <a:pt x="5262" y="180"/>
                    <a:pt x="4032" y="15"/>
                  </a:cubicBezTo>
                  <a:cubicBezTo>
                    <a:pt x="3960" y="5"/>
                    <a:pt x="3888" y="0"/>
                    <a:pt x="3819"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6061945" y="3562231"/>
              <a:ext cx="814634" cy="634526"/>
            </a:xfrm>
            <a:custGeom>
              <a:avLst/>
              <a:gdLst/>
              <a:ahLst/>
              <a:cxnLst/>
              <a:rect l="l" t="t" r="r" b="b"/>
              <a:pathLst>
                <a:path w="10109" h="7874" extrusionOk="0">
                  <a:moveTo>
                    <a:pt x="5065" y="0"/>
                  </a:moveTo>
                  <a:cubicBezTo>
                    <a:pt x="2256" y="0"/>
                    <a:pt x="0" y="2256"/>
                    <a:pt x="0" y="5044"/>
                  </a:cubicBezTo>
                  <a:lnTo>
                    <a:pt x="0" y="7833"/>
                  </a:lnTo>
                  <a:lnTo>
                    <a:pt x="0" y="7874"/>
                  </a:lnTo>
                  <a:lnTo>
                    <a:pt x="10109" y="7874"/>
                  </a:lnTo>
                  <a:lnTo>
                    <a:pt x="10109" y="5044"/>
                  </a:lnTo>
                  <a:cubicBezTo>
                    <a:pt x="10109" y="2256"/>
                    <a:pt x="7853" y="0"/>
                    <a:pt x="5065"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957486" y="1176190"/>
              <a:ext cx="925438" cy="2197795"/>
            </a:xfrm>
            <a:custGeom>
              <a:avLst/>
              <a:gdLst/>
              <a:ahLst/>
              <a:cxnLst/>
              <a:rect l="l" t="t" r="r" b="b"/>
              <a:pathLst>
                <a:path w="11484" h="27273" extrusionOk="0">
                  <a:moveTo>
                    <a:pt x="1" y="1"/>
                  </a:moveTo>
                  <a:lnTo>
                    <a:pt x="247" y="206"/>
                  </a:lnTo>
                  <a:cubicBezTo>
                    <a:pt x="5332" y="1006"/>
                    <a:pt x="8531" y="4635"/>
                    <a:pt x="9269" y="9535"/>
                  </a:cubicBezTo>
                  <a:lnTo>
                    <a:pt x="9679" y="9535"/>
                  </a:lnTo>
                  <a:cubicBezTo>
                    <a:pt x="10909" y="9659"/>
                    <a:pt x="10786" y="11873"/>
                    <a:pt x="10171" y="12509"/>
                  </a:cubicBezTo>
                  <a:cubicBezTo>
                    <a:pt x="10048" y="12632"/>
                    <a:pt x="9781" y="12714"/>
                    <a:pt x="9433" y="12734"/>
                  </a:cubicBezTo>
                  <a:cubicBezTo>
                    <a:pt x="9433" y="19542"/>
                    <a:pt x="9289" y="24729"/>
                    <a:pt x="6255" y="26841"/>
                  </a:cubicBezTo>
                  <a:cubicBezTo>
                    <a:pt x="6008" y="26985"/>
                    <a:pt x="5701" y="27128"/>
                    <a:pt x="5352" y="27190"/>
                  </a:cubicBezTo>
                  <a:cubicBezTo>
                    <a:pt x="5728" y="27245"/>
                    <a:pt x="6084" y="27273"/>
                    <a:pt x="6417" y="27273"/>
                  </a:cubicBezTo>
                  <a:cubicBezTo>
                    <a:pt x="7192" y="27273"/>
                    <a:pt x="7833" y="27122"/>
                    <a:pt x="8264" y="26821"/>
                  </a:cubicBezTo>
                  <a:cubicBezTo>
                    <a:pt x="11483" y="24627"/>
                    <a:pt x="11463" y="19029"/>
                    <a:pt x="11483" y="11791"/>
                  </a:cubicBezTo>
                  <a:cubicBezTo>
                    <a:pt x="11483" y="5025"/>
                    <a:pt x="7239" y="1"/>
                    <a:pt x="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3701C758-492D-977B-CEE9-453444831B72}"/>
              </a:ext>
            </a:extLst>
          </p:cNvPr>
          <p:cNvGraphicFramePr>
            <a:graphicFrameLocks noGrp="1"/>
          </p:cNvGraphicFramePr>
          <p:nvPr>
            <p:extLst>
              <p:ext uri="{D42A27DB-BD31-4B8C-83A1-F6EECF244321}">
                <p14:modId xmlns:p14="http://schemas.microsoft.com/office/powerpoint/2010/main" val="1295468928"/>
              </p:ext>
            </p:extLst>
          </p:nvPr>
        </p:nvGraphicFramePr>
        <p:xfrm>
          <a:off x="3762793" y="2890050"/>
          <a:ext cx="6010383" cy="1194601"/>
        </p:xfrm>
        <a:graphic>
          <a:graphicData uri="http://schemas.openxmlformats.org/drawingml/2006/table">
            <a:tbl>
              <a:tblPr firstRow="1" bandRow="1">
                <a:tableStyleId>{7F3CFFD1-54EA-4710-83F5-C14695A3ABFC}</a:tableStyleId>
              </a:tblPr>
              <a:tblGrid>
                <a:gridCol w="1577874">
                  <a:extLst>
                    <a:ext uri="{9D8B030D-6E8A-4147-A177-3AD203B41FA5}">
                      <a16:colId xmlns:a16="http://schemas.microsoft.com/office/drawing/2014/main" val="2201489372"/>
                    </a:ext>
                  </a:extLst>
                </a:gridCol>
                <a:gridCol w="4432509">
                  <a:extLst>
                    <a:ext uri="{9D8B030D-6E8A-4147-A177-3AD203B41FA5}">
                      <a16:colId xmlns:a16="http://schemas.microsoft.com/office/drawing/2014/main" val="3096124870"/>
                    </a:ext>
                  </a:extLst>
                </a:gridCol>
              </a:tblGrid>
              <a:tr h="1194601">
                <a:tc>
                  <a:txBody>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 sz="1600" b="1" i="0" u="none" strike="noStrike" kern="0" cap="none" spc="0" normalizeH="0" baseline="0" noProof="0" err="1">
                          <a:ln>
                            <a:noFill/>
                          </a:ln>
                          <a:solidFill>
                            <a:srgbClr val="FFFFFF"/>
                          </a:solidFill>
                          <a:effectLst/>
                          <a:uLnTx/>
                          <a:uFillTx/>
                          <a:latin typeface="Open Sans"/>
                          <a:ea typeface="Open Sans"/>
                          <a:cs typeface="Open Sans"/>
                          <a:sym typeface="Open Sans"/>
                        </a:rPr>
                        <a:t>Nhóm</a:t>
                      </a:r>
                      <a:r>
                        <a:rPr kumimoji="0" lang="en" sz="1600" b="1" i="0" u="none" strike="noStrike" kern="0" cap="none" spc="0" normalizeH="0" baseline="0" noProof="0">
                          <a:ln>
                            <a:noFill/>
                          </a:ln>
                          <a:solidFill>
                            <a:srgbClr val="FFFFFF"/>
                          </a:solidFill>
                          <a:effectLst/>
                          <a:uLnTx/>
                          <a:uFillTx/>
                          <a:latin typeface="Open Sans"/>
                          <a:ea typeface="Open Sans"/>
                          <a:cs typeface="Open Sans"/>
                          <a:sym typeface="Open Sans"/>
                        </a:rPr>
                        <a:t> Pinky:</a:t>
                      </a:r>
                    </a:p>
                    <a:p>
                      <a:endParaRPr lang="en-VN"/>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Nguyễn</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Thị</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Thu </a:t>
                      </a: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Duyên</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 22C11005 </a:t>
                      </a:r>
                    </a:p>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Trần</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Minh </a:t>
                      </a: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Thiện</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 22C11024 </a:t>
                      </a:r>
                    </a:p>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Đặng</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a:t>
                      </a: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Hoàng</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Minh </a:t>
                      </a:r>
                      <a:r>
                        <a:rPr kumimoji="0" lang="en-US" sz="1600" b="0" i="0" u="none" strike="noStrike" kern="0" cap="none" spc="0" normalizeH="0" baseline="0" noProof="0" err="1">
                          <a:ln>
                            <a:noFill/>
                          </a:ln>
                          <a:solidFill>
                            <a:srgbClr val="FFFFFF"/>
                          </a:solidFill>
                          <a:effectLst/>
                          <a:uLnTx/>
                          <a:uFillTx/>
                          <a:latin typeface="Open Sans"/>
                          <a:ea typeface="Open Sans"/>
                          <a:cs typeface="Open Sans"/>
                          <a:sym typeface="Open Sans"/>
                        </a:rPr>
                        <a:t>Triết</a:t>
                      </a:r>
                      <a:r>
                        <a:rPr kumimoji="0" lang="en-US" sz="1600" b="0" i="0" u="none" strike="noStrike" kern="0" cap="none" spc="0" normalizeH="0" baseline="0" noProof="0">
                          <a:ln>
                            <a:noFill/>
                          </a:ln>
                          <a:solidFill>
                            <a:srgbClr val="FFFFFF"/>
                          </a:solidFill>
                          <a:effectLst/>
                          <a:uLnTx/>
                          <a:uFillTx/>
                          <a:latin typeface="Open Sans"/>
                          <a:ea typeface="Open Sans"/>
                          <a:cs typeface="Open Sans"/>
                          <a:sym typeface="Open Sans"/>
                        </a:rPr>
                        <a:t> – 22C11048 </a:t>
                      </a:r>
                    </a:p>
                    <a:p>
                      <a:endParaRPr lang="en-VN"/>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72235917"/>
                  </a:ext>
                </a:extLst>
              </a:tr>
            </a:tbl>
          </a:graphicData>
        </a:graphic>
      </p:graphicFrame>
    </p:spTree>
    <p:extLst>
      <p:ext uri="{BB962C8B-B14F-4D97-AF65-F5344CB8AC3E}">
        <p14:creationId xmlns:p14="http://schemas.microsoft.com/office/powerpoint/2010/main" val="1067088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779380" y="3732328"/>
            <a:ext cx="7795625" cy="695095"/>
          </a:xfrm>
          <a:prstGeom prst="rect">
            <a:avLst/>
          </a:prstGeom>
        </p:spPr>
        <p:txBody>
          <a:bodyPr spcFirstLastPara="1" wrap="square" lIns="91425" tIns="91425" rIns="91425" bIns="91425" anchor="t" anchorCtr="0">
            <a:noAutofit/>
          </a:bodyPr>
          <a:lstStyle/>
          <a:p>
            <a:pPr marL="0" indent="0"/>
            <a:r>
              <a:rPr lang="vi-VN" sz="1600">
                <a:latin typeface="Open Sans" panose="020B0606030504020204" pitchFamily="34" charset="0"/>
                <a:ea typeface="Open Sans" panose="020B0606030504020204" pitchFamily="34" charset="0"/>
                <a:cs typeface="Open Sans" panose="020B0606030504020204" pitchFamily="34" charset="0"/>
              </a:rPr>
              <a:t>80 lớp đối tượng sử dụng trong tập COCO</a:t>
            </a:r>
            <a:br>
              <a:rPr lang="en"/>
            </a:br>
            <a:endParaRPr lang="en"/>
          </a:p>
          <a:p>
            <a:pPr marL="0" indent="0"/>
            <a:endParaRPr lang="en"/>
          </a:p>
        </p:txBody>
      </p:sp>
      <p:pic>
        <p:nvPicPr>
          <p:cNvPr id="2050" name="Picture 2" descr="A group of icons in black and white&#10;&#10;Description automatically generated">
            <a:extLst>
              <a:ext uri="{FF2B5EF4-FFF2-40B4-BE49-F238E27FC236}">
                <a16:creationId xmlns:a16="http://schemas.microsoft.com/office/drawing/2014/main" id="{547C778A-87B8-1106-AE3D-4DFFB9EDC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89" y="1017725"/>
            <a:ext cx="7795626" cy="257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712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6050942" y="2571750"/>
            <a:ext cx="2679590" cy="631769"/>
          </a:xfrm>
          <a:prstGeom prst="rect">
            <a:avLst/>
          </a:prstGeom>
        </p:spPr>
        <p:txBody>
          <a:bodyPr spcFirstLastPara="1" wrap="square" lIns="91425" tIns="91425" rIns="91425" bIns="91425" anchor="t" anchorCtr="0">
            <a:noAutofit/>
          </a:bodyPr>
          <a:lstStyle/>
          <a:p>
            <a:pPr marL="0" indent="0"/>
            <a:r>
              <a:rPr lang="vi-VN" sz="1600">
                <a:latin typeface="Open Sans" panose="020B0606030504020204" pitchFamily="34" charset="0"/>
                <a:ea typeface="Open Sans" panose="020B0606030504020204" pitchFamily="34" charset="0"/>
                <a:cs typeface="Open Sans" panose="020B0606030504020204" pitchFamily="34" charset="0"/>
              </a:rPr>
              <a:t>Lớp đối tượng con người</a:t>
            </a:r>
            <a:br>
              <a:rPr lang="en"/>
            </a:br>
            <a:endParaRPr lang="en"/>
          </a:p>
          <a:p>
            <a:pPr marL="0" indent="0"/>
            <a:endParaRPr lang="en"/>
          </a:p>
        </p:txBody>
      </p:sp>
      <p:pic>
        <p:nvPicPr>
          <p:cNvPr id="3074" name="Picture 2" descr="A group of people walking on a sidewalk&#10;&#10;Description automatically generated">
            <a:extLst>
              <a:ext uri="{FF2B5EF4-FFF2-40B4-BE49-F238E27FC236}">
                <a16:creationId xmlns:a16="http://schemas.microsoft.com/office/drawing/2014/main" id="{382F9FB1-289F-FD3F-3F5C-3B9ACD632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40" y="1073385"/>
            <a:ext cx="5146764" cy="383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2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720000" y="1060960"/>
            <a:ext cx="7597064" cy="3709823"/>
          </a:xfrm>
          <a:prstGeom prst="rect">
            <a:avLst/>
          </a:prstGeom>
        </p:spPr>
        <p:txBody>
          <a:bodyPr spcFirstLastPara="1" wrap="square" lIns="91425" tIns="91425" rIns="91425" bIns="91425" anchor="t" anchorCtr="0">
            <a:noAutofit/>
          </a:bodyPr>
          <a:lstStyle/>
          <a:p>
            <a:pPr marL="0" indent="0"/>
            <a:r>
              <a:rPr lang="vi-VN" sz="1400">
                <a:latin typeface="Open Sans" panose="020B0606030504020204" pitchFamily="34" charset="0"/>
                <a:ea typeface="Open Sans" panose="020B0606030504020204" pitchFamily="34" charset="0"/>
                <a:cs typeface="Open Sans" panose="020B0606030504020204" pitchFamily="34" charset="0"/>
              </a:rPr>
              <a:t>Các danh từ trong câu được sử dụng để tạo ra DAAM segmentation masks.</a:t>
            </a:r>
          </a:p>
          <a:p>
            <a:pPr marL="0" indent="0"/>
            <a:endParaRPr lang="vi-VN" sz="1400">
              <a:latin typeface="Times New Roman"/>
              <a:cs typeface="Times New Roman"/>
            </a:endParaRPr>
          </a:p>
          <a:p>
            <a:pPr marL="0" indent="0"/>
            <a:r>
              <a:rPr lang="vi-VN" sz="1400"/>
              <a:t>Một loạt các phân đoạn mặt nạ đã được tạo ra để sử dụng các ngưỡng khác nhau (</a:t>
            </a:r>
            <a:r>
              <a:rPr lang="el-GR" sz="1400"/>
              <a:t>τ) </a:t>
            </a:r>
            <a:r>
              <a:rPr lang="vi-VN" sz="1400"/>
              <a:t>và được đánh dấu là DAAM-0.3, DAAM-0.4, DAAM-0.5</a:t>
            </a:r>
            <a:br>
              <a:rPr lang="en" sz="1400"/>
            </a:br>
            <a:endParaRPr lang="en" sz="1400"/>
          </a:p>
          <a:p>
            <a:pPr marL="0" indent="0"/>
            <a:r>
              <a:rPr lang="en" sz="1400"/>
              <a:t>Kết quả được so sánh cho cả 2 phương pháp học có giám sát và học không giám sát</a:t>
            </a:r>
          </a:p>
          <a:p>
            <a:pPr marL="0" indent="0"/>
            <a:endParaRPr lang="en" sz="1400"/>
          </a:p>
          <a:p>
            <a:pPr marL="0" indent="0"/>
            <a:r>
              <a:rPr lang="vi-VN" sz="1400"/>
              <a:t>Các phương pháp có giám sát bao gồm Mask R-CNN, QueryInst, Mask2Former và CLIPSeg. </a:t>
            </a:r>
          </a:p>
          <a:p>
            <a:pPr marL="0" indent="0"/>
            <a:endParaRPr lang="vi-VN" sz="1400"/>
          </a:p>
          <a:p>
            <a:pPr marL="0" indent="0"/>
            <a:r>
              <a:rPr lang="vi-VN" sz="1400"/>
              <a:t>Các phương pháp không giám sát bao gồm STEGO và PiCIE + H. </a:t>
            </a:r>
          </a:p>
          <a:p>
            <a:pPr marL="0" indent="0"/>
            <a:endParaRPr lang="vi-VN" sz="1400"/>
          </a:p>
          <a:p>
            <a:pPr marL="0" indent="0"/>
            <a:r>
              <a:rPr lang="en-US" sz="1400"/>
              <a:t>Sử dụng chỉ số mIoU (giao điểm trung bình trên sự kết hợp) trên các cặp mong đợi và thực tế của mặt nạ.</a:t>
            </a:r>
          </a:p>
          <a:p>
            <a:pPr marL="0" indent="0"/>
            <a:endParaRPr lang="en-US" sz="1400"/>
          </a:p>
          <a:p>
            <a:pPr marL="0" indent="0"/>
            <a:r>
              <a:rPr lang="vi-VN" sz="1400"/>
              <a:t>Đánh giá được thực hiện đối với các lớp đối tượng giới hạn (mIoU80) và không giới hạn (mIoU∞) theo 80 lớp COCO</a:t>
            </a:r>
            <a:endParaRPr lang="en" sz="1400"/>
          </a:p>
          <a:p>
            <a:pPr marL="0" indent="0"/>
            <a:endParaRPr lang="en"/>
          </a:p>
        </p:txBody>
      </p:sp>
    </p:spTree>
    <p:extLst>
      <p:ext uri="{BB962C8B-B14F-4D97-AF65-F5344CB8AC3E}">
        <p14:creationId xmlns:p14="http://schemas.microsoft.com/office/powerpoint/2010/main" val="274150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5161402" y="1017725"/>
            <a:ext cx="3592854" cy="3917440"/>
          </a:xfrm>
          <a:prstGeom prst="rect">
            <a:avLst/>
          </a:prstGeom>
        </p:spPr>
        <p:txBody>
          <a:bodyPr spcFirstLastPara="1" wrap="square" lIns="91425" tIns="91425" rIns="91425" bIns="91425" anchor="t" anchorCtr="0">
            <a:noAutofit/>
          </a:bodyPr>
          <a:lstStyle/>
          <a:p>
            <a:pPr marL="0" indent="0"/>
            <a:r>
              <a:rPr lang="vi-VN" sz="1400"/>
              <a:t>Dòng (1 – 3) bị giới hạn bới 80 lớp của tập COCO. </a:t>
            </a:r>
          </a:p>
          <a:p>
            <a:pPr marL="0" indent="0"/>
            <a:endParaRPr lang="vi-VN" sz="1400"/>
          </a:p>
          <a:p>
            <a:pPr marL="0" indent="0"/>
            <a:r>
              <a:rPr lang="vi-VN" sz="1400"/>
              <a:t>Dòng (5 – 7) không bị giới hạn bởi số lớp cụ thể và có thể nhận dạng nhiều loại đối tượng. </a:t>
            </a:r>
          </a:p>
          <a:p>
            <a:pPr marL="0" indent="0"/>
            <a:endParaRPr lang="vi-VN" sz="1400"/>
          </a:p>
          <a:p>
            <a:pPr marL="0" indent="0"/>
            <a:r>
              <a:rPr lang="en-US" sz="1400"/>
              <a:t>mIoU</a:t>
            </a:r>
            <a:r>
              <a:rPr lang="en-US" sz="1400" baseline="30000"/>
              <a:t>∞</a:t>
            </a:r>
            <a:r>
              <a:rPr lang="vi-VN" sz="1400"/>
              <a:t> </a:t>
            </a:r>
            <a:r>
              <a:rPr lang="vi-VN" sz="1400">
                <a:sym typeface="Wingdings" pitchFamily="2" charset="2"/>
              </a:rPr>
              <a:t> DAAM vượt trội hơn hẳn so với các mô hình đạo tạo trên COCO với chênh lệch từ 22-28 điểm.</a:t>
            </a:r>
          </a:p>
          <a:p>
            <a:pPr marL="0" indent="0"/>
            <a:endParaRPr lang="vi-VN" sz="1400">
              <a:sym typeface="Wingdings" pitchFamily="2" charset="2"/>
            </a:endParaRPr>
          </a:p>
          <a:p>
            <a:pPr marL="0" indent="0"/>
            <a:r>
              <a:rPr lang="en-US" sz="1400"/>
              <a:t>mIoU</a:t>
            </a:r>
            <a:r>
              <a:rPr lang="en-US" sz="1400" baseline="30000"/>
              <a:t>80</a:t>
            </a:r>
            <a:r>
              <a:rPr lang="en-US" sz="1400"/>
              <a:t> </a:t>
            </a:r>
            <a:r>
              <a:rPr lang="en-US" sz="1400">
                <a:sym typeface="Wingdings" pitchFamily="2" charset="2"/>
              </a:rPr>
              <a:t> DAAM bị thấp hơn khoảng 20 điểm.</a:t>
            </a:r>
          </a:p>
          <a:p>
            <a:pPr marL="0" indent="0"/>
            <a:endParaRPr lang="en-US" sz="1400" baseline="30000">
              <a:sym typeface="Wingdings" pitchFamily="2" charset="2"/>
            </a:endParaRPr>
          </a:p>
          <a:p>
            <a:pPr marL="0" indent="0"/>
            <a:endParaRPr lang="en-US" sz="1400" baseline="30000"/>
          </a:p>
          <a:p>
            <a:pPr marL="0" indent="0"/>
            <a:r>
              <a:rPr lang="vi-VN" sz="1400"/>
              <a:t>CLIPSeg là nó chỉ tập trung vào danh từ và không thể tổng quát hóa cho các loại đối tượng khác nhau (ví dụ như động từ). </a:t>
            </a:r>
            <a:endParaRPr lang="en-US" sz="1400"/>
          </a:p>
          <a:p>
            <a:pPr marL="0" indent="0"/>
            <a:endParaRPr lang="en"/>
          </a:p>
        </p:txBody>
      </p:sp>
      <p:pic>
        <p:nvPicPr>
          <p:cNvPr id="6146" name="Picture 2" descr="A table with numbers and symbols&#10;&#10;Description automatically generated">
            <a:extLst>
              <a:ext uri="{FF2B5EF4-FFF2-40B4-BE49-F238E27FC236}">
                <a16:creationId xmlns:a16="http://schemas.microsoft.com/office/drawing/2014/main" id="{CCD0B1A2-2CF7-1E03-343D-68EAC1E47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937" y="1036579"/>
            <a:ext cx="4227528" cy="391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4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3.1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a:t>
            </a:r>
            <a:r>
              <a:rPr lang="en" err="1">
                <a:solidFill>
                  <a:schemeClr val="tx2"/>
                </a:solidFill>
              </a:rPr>
              <a:t>đối</a:t>
            </a:r>
            <a:r>
              <a:rPr lang="en">
                <a:solidFill>
                  <a:schemeClr val="tx2"/>
                </a:solidFill>
              </a:rPr>
              <a:t> </a:t>
            </a:r>
            <a:r>
              <a:rPr lang="en" err="1">
                <a:solidFill>
                  <a:schemeClr val="tx2"/>
                </a:solidFill>
              </a:rPr>
              <a:t>tượng</a:t>
            </a:r>
            <a:endParaRPr lang="en-US">
              <a:solidFill>
                <a:schemeClr val="tx2"/>
              </a:solidFill>
            </a:endParaRPr>
          </a:p>
        </p:txBody>
      </p:sp>
      <p:sp>
        <p:nvSpPr>
          <p:cNvPr id="322" name="Google Shape;322;p32"/>
          <p:cNvSpPr txBox="1">
            <a:spLocks noGrp="1"/>
          </p:cNvSpPr>
          <p:nvPr>
            <p:ph type="subTitle" idx="2"/>
          </p:nvPr>
        </p:nvSpPr>
        <p:spPr>
          <a:xfrm>
            <a:off x="720000" y="965259"/>
            <a:ext cx="7704000" cy="3680750"/>
          </a:xfrm>
          <a:prstGeom prst="rect">
            <a:avLst/>
          </a:prstGeom>
        </p:spPr>
        <p:txBody>
          <a:bodyPr spcFirstLastPara="1" wrap="square" lIns="91425" tIns="91425" rIns="91425" bIns="91425" anchor="t" anchorCtr="0">
            <a:noAutofit/>
          </a:bodyPr>
          <a:lstStyle/>
          <a:p>
            <a:pPr marL="0" indent="0"/>
            <a:r>
              <a:rPr lang="vi-VN" sz="1600"/>
              <a:t>Trên tập dữ liệu "Unreal-Gen," cho thấy DAAM khá mạnh mẽ và có khả năng làm việc tốt trong các tình huống không thực tế</a:t>
            </a:r>
          </a:p>
          <a:p>
            <a:pPr marL="0" indent="0"/>
            <a:endParaRPr lang="vi-VN" sz="1600"/>
          </a:p>
          <a:p>
            <a:pPr marL="0" indent="0"/>
            <a:r>
              <a:rPr lang="vi-VN" sz="1600"/>
              <a:t>Về giá trị của ngưỡng </a:t>
            </a:r>
            <a:r>
              <a:rPr lang="el-GR" sz="1600"/>
              <a:t>τ, </a:t>
            </a:r>
            <a:r>
              <a:rPr lang="vi-VN" sz="1600"/>
              <a:t>ngưỡng 0.4 hoạt động tốt nhất trên tất cả các phân loại.</a:t>
            </a:r>
            <a:endParaRPr lang="en" sz="1600"/>
          </a:p>
        </p:txBody>
      </p:sp>
    </p:spTree>
    <p:extLst>
      <p:ext uri="{BB962C8B-B14F-4D97-AF65-F5344CB8AC3E}">
        <p14:creationId xmlns:p14="http://schemas.microsoft.com/office/powerpoint/2010/main" val="3707949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3.2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tổng quát</a:t>
            </a:r>
            <a:endParaRPr lang="en-US">
              <a:solidFill>
                <a:schemeClr val="tx2"/>
              </a:solidFill>
            </a:endParaRPr>
          </a:p>
        </p:txBody>
      </p:sp>
      <p:sp>
        <p:nvSpPr>
          <p:cNvPr id="322" name="Google Shape;322;p32"/>
          <p:cNvSpPr txBox="1">
            <a:spLocks noGrp="1"/>
          </p:cNvSpPr>
          <p:nvPr>
            <p:ph type="subTitle" idx="2"/>
          </p:nvPr>
        </p:nvSpPr>
        <p:spPr>
          <a:xfrm>
            <a:off x="720000" y="1017725"/>
            <a:ext cx="7704000" cy="3917440"/>
          </a:xfrm>
          <a:prstGeom prst="rect">
            <a:avLst/>
          </a:prstGeom>
        </p:spPr>
        <p:txBody>
          <a:bodyPr spcFirstLastPara="1" wrap="square" lIns="91425" tIns="91425" rIns="91425" bIns="91425" anchor="t" anchorCtr="0">
            <a:noAutofit/>
          </a:bodyPr>
          <a:lstStyle/>
          <a:p>
            <a:pPr marL="0" indent="0"/>
            <a:r>
              <a:rPr lang="en-US" sz="1600">
                <a:solidFill>
                  <a:schemeClr val="tx1"/>
                </a:solidFill>
              </a:rPr>
              <a:t>Phân tích cho tất cả các phần của câu bao gồm cả động từ và tính từ</a:t>
            </a:r>
          </a:p>
          <a:p>
            <a:pPr marL="0" indent="0"/>
            <a:endParaRPr lang="en-US" sz="1600">
              <a:solidFill>
                <a:schemeClr val="tx1"/>
              </a:solidFill>
            </a:endParaRPr>
          </a:p>
          <a:p>
            <a:pPr marL="0" indent="0"/>
            <a:r>
              <a:rPr lang="vi-VN" sz="1600">
                <a:solidFill>
                  <a:schemeClr val="tx1"/>
                </a:solidFill>
              </a:rPr>
              <a:t>Con người đánh giá chất lượng phân bổ của bản đồ DAAM dựa vào thang điểm “five-point Likert scale”</a:t>
            </a:r>
          </a:p>
          <a:p>
            <a:pPr marL="0" indent="0"/>
            <a:endParaRPr lang="vi-VN" sz="1600">
              <a:solidFill>
                <a:schemeClr val="tx1"/>
              </a:solidFill>
            </a:endParaRPr>
          </a:p>
          <a:p>
            <a:pPr marL="0" indent="0"/>
            <a:r>
              <a:rPr lang="vi-VN" sz="1600">
                <a:solidFill>
                  <a:schemeClr val="tx1"/>
                </a:solidFill>
              </a:rPr>
              <a:t>Ví dụ: prompt ”people running", không rõ nơi để phân đoạn trực quan là đâu.</a:t>
            </a:r>
          </a:p>
          <a:p>
            <a:pPr marL="0" indent="0"/>
            <a:r>
              <a:rPr lang="vi-VN" sz="1600">
                <a:solidFill>
                  <a:schemeClr val="tx1"/>
                </a:solidFill>
              </a:rPr>
              <a:t>Có thể là đầu gối, bàn chân, cánh tay</a:t>
            </a:r>
          </a:p>
          <a:p>
            <a:pPr marL="0" indent="0"/>
            <a:endParaRPr lang="vi-VN" sz="1600">
              <a:solidFill>
                <a:schemeClr val="tx1"/>
              </a:solidFill>
            </a:endParaRPr>
          </a:p>
          <a:p>
            <a:pPr marL="0" indent="0"/>
            <a:r>
              <a:rPr lang="vi-VN" sz="1600">
                <a:solidFill>
                  <a:schemeClr val="tx1"/>
                </a:solidFill>
              </a:rPr>
              <a:t>Nếu có bản đồ nhiệt thì con người có thể đánh giá tốt hơn</a:t>
            </a:r>
            <a:endParaRPr lang="en" sz="1600">
              <a:solidFill>
                <a:schemeClr val="tx1"/>
              </a:solidFill>
            </a:endParaRPr>
          </a:p>
        </p:txBody>
      </p:sp>
    </p:spTree>
    <p:extLst>
      <p:ext uri="{BB962C8B-B14F-4D97-AF65-F5344CB8AC3E}">
        <p14:creationId xmlns:p14="http://schemas.microsoft.com/office/powerpoint/2010/main" val="3194091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3.2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tổng quát</a:t>
            </a:r>
            <a:endParaRPr lang="en-US">
              <a:solidFill>
                <a:schemeClr val="tx2"/>
              </a:solidFill>
            </a:endParaRPr>
          </a:p>
        </p:txBody>
      </p:sp>
      <p:sp>
        <p:nvSpPr>
          <p:cNvPr id="322" name="Google Shape;322;p32"/>
          <p:cNvSpPr txBox="1">
            <a:spLocks noGrp="1"/>
          </p:cNvSpPr>
          <p:nvPr>
            <p:ph type="subTitle" idx="2"/>
          </p:nvPr>
        </p:nvSpPr>
        <p:spPr>
          <a:xfrm>
            <a:off x="720000" y="1017725"/>
            <a:ext cx="7704000" cy="3917440"/>
          </a:xfrm>
          <a:prstGeom prst="rect">
            <a:avLst/>
          </a:prstGeom>
        </p:spPr>
        <p:txBody>
          <a:bodyPr spcFirstLastPara="1" wrap="square" lIns="91425" tIns="91425" rIns="91425" bIns="91425" anchor="t" anchorCtr="0">
            <a:noAutofit/>
          </a:bodyPr>
          <a:lstStyle/>
          <a:p>
            <a:pPr marL="0" indent="0"/>
            <a:r>
              <a:rPr lang="en-US" sz="1600">
                <a:solidFill>
                  <a:schemeClr val="tx1"/>
                </a:solidFill>
              </a:rPr>
              <a:t>Xây dựng tập dữ liệu từ điển: từ vựng – hình ảnh.</a:t>
            </a:r>
          </a:p>
          <a:p>
            <a:pPr marL="0" indent="0"/>
            <a:endParaRPr lang="en-US" sz="1600">
              <a:solidFill>
                <a:schemeClr val="tx1"/>
              </a:solidFill>
            </a:endParaRPr>
          </a:p>
          <a:p>
            <a:pPr marL="0" indent="0"/>
            <a:r>
              <a:rPr lang="en-US" sz="1600">
                <a:latin typeface="Open Sans" panose="020B0606030504020204" pitchFamily="34" charset="0"/>
                <a:ea typeface="Open Sans" panose="020B0606030504020204" pitchFamily="34" charset="0"/>
                <a:cs typeface="Open Sans" panose="020B0606030504020204" pitchFamily="34" charset="0"/>
              </a:rPr>
              <a:t>N</a:t>
            </a:r>
            <a:r>
              <a:rPr lang="en-US" sz="1600">
                <a:effectLst/>
                <a:latin typeface="Open Sans" panose="020B0606030504020204" pitchFamily="34" charset="0"/>
                <a:ea typeface="Open Sans" panose="020B0606030504020204" pitchFamily="34" charset="0"/>
                <a:cs typeface="Open Sans" panose="020B0606030504020204" pitchFamily="34" charset="0"/>
              </a:rPr>
              <a:t>gẫu nhiên lấy mẫu 200 từ, trong 14 loại từ phổ biến nhất trong COCO, được trích xuất bằng công cụ spaCy. Tổng cộng có 2.800 ﻿unique word–prompt pairs</a:t>
            </a:r>
          </a:p>
          <a:p>
            <a:pPr marL="0" indent="0"/>
            <a:endPar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rPr>
              <a:t>Tạo </a:t>
            </a:r>
            <a:r>
              <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rPr>
              <a:t>ra các hình ảnh và bản đồ DAAM tương ứng cho tất cả các cặp từ</a:t>
            </a:r>
          </a:p>
          <a:p>
            <a:pPr marL="0" indent="0"/>
            <a:endPar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rPr>
              <a:t>Thay đổi hạt giống ngẫu nhiên mỗi lần.</a:t>
            </a:r>
          </a:p>
          <a:p>
            <a:pPr marL="0" indent="0"/>
            <a:endPar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rPr>
              <a:t>Cho người đánh giá với 5 mức độ "kém," "tệ," "tốt," "rất tốt," và "xuất sắc" ứng với bản đồ nhiệt và câu mô tả. Loại bỏ các câu mô tả quá trừu tượng và hình ảnh quá kém.</a:t>
            </a:r>
            <a:endParaRPr lang="e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9577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3.2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tổng quát</a:t>
            </a:r>
            <a:endParaRPr lang="en-US">
              <a:solidFill>
                <a:schemeClr val="tx2"/>
              </a:solidFill>
            </a:endParaRPr>
          </a:p>
        </p:txBody>
      </p:sp>
      <p:sp>
        <p:nvSpPr>
          <p:cNvPr id="322" name="Google Shape;322;p32"/>
          <p:cNvSpPr txBox="1">
            <a:spLocks noGrp="1"/>
          </p:cNvSpPr>
          <p:nvPr>
            <p:ph type="subTitle" idx="2"/>
          </p:nvPr>
        </p:nvSpPr>
        <p:spPr>
          <a:xfrm>
            <a:off x="5329003" y="1017725"/>
            <a:ext cx="3094996" cy="3917440"/>
          </a:xfrm>
          <a:prstGeom prst="rect">
            <a:avLst/>
          </a:prstGeom>
        </p:spPr>
        <p:txBody>
          <a:bodyPr spcFirstLastPara="1" wrap="square" lIns="91425" tIns="91425" rIns="91425" bIns="91425" anchor="t" anchorCtr="0">
            <a:noAutofit/>
          </a:bodyPr>
          <a:lstStyle/>
          <a:p>
            <a:pPr marL="0" indent="0"/>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Kết</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quả</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đánh</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giá</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của</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50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người</a:t>
            </a:r>
            <a:endParaRPr lang="e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endParaRPr lang="e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Không</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ai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tạo</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ra</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quá</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18%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chú</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sz="1600" err="1">
                <a:solidFill>
                  <a:schemeClr val="tx1"/>
                </a:solidFill>
                <a:latin typeface="Open Sans" panose="020B0606030504020204" pitchFamily="34" charset="0"/>
                <a:ea typeface="Open Sans" panose="020B0606030504020204" pitchFamily="34" charset="0"/>
                <a:cs typeface="Open Sans" panose="020B0606030504020204" pitchFamily="34" charset="0"/>
              </a:rPr>
              <a:t>thích</a:t>
            </a:r>
            <a:r>
              <a:rPr lang="en" sz="160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a:endParaRPr lang="e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rPr>
              <a:t>Adj, verb, noun và proPN đạt được gần bằng hoặc hơn mức “tốt”</a:t>
            </a:r>
          </a:p>
          <a:p>
            <a:pPr marL="0" indent="0"/>
            <a:endPar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rPr>
              <a:t>Num, adv đạt mức tạm ổn.</a:t>
            </a:r>
          </a:p>
          <a:p>
            <a:pPr marL="0" indent="0"/>
            <a:endParaRPr lang="vi-V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endParaRPr lang="en"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A screenshot of a graph&#10;&#10;Description automatically generated">
            <a:extLst>
              <a:ext uri="{FF2B5EF4-FFF2-40B4-BE49-F238E27FC236}">
                <a16:creationId xmlns:a16="http://schemas.microsoft.com/office/drawing/2014/main" id="{E48FB688-E0C4-1483-55BF-5AEDB8738690}"/>
              </a:ext>
            </a:extLst>
          </p:cNvPr>
          <p:cNvPicPr>
            <a:picLocks noChangeAspect="1"/>
          </p:cNvPicPr>
          <p:nvPr/>
        </p:nvPicPr>
        <p:blipFill>
          <a:blip r:embed="rId3"/>
          <a:stretch>
            <a:fillRect/>
          </a:stretch>
        </p:blipFill>
        <p:spPr>
          <a:xfrm>
            <a:off x="776053" y="1017725"/>
            <a:ext cx="4391656" cy="3917440"/>
          </a:xfrm>
          <a:prstGeom prst="rect">
            <a:avLst/>
          </a:prstGeom>
        </p:spPr>
      </p:pic>
    </p:spTree>
    <p:extLst>
      <p:ext uri="{BB962C8B-B14F-4D97-AF65-F5344CB8AC3E}">
        <p14:creationId xmlns:p14="http://schemas.microsoft.com/office/powerpoint/2010/main" val="3703716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tx2"/>
                </a:solidFill>
              </a:rPr>
              <a:t>3.2 </a:t>
            </a:r>
            <a:r>
              <a:rPr lang="en" err="1">
                <a:solidFill>
                  <a:schemeClr val="tx2"/>
                </a:solidFill>
              </a:rPr>
              <a:t>Phân</a:t>
            </a:r>
            <a:r>
              <a:rPr lang="en">
                <a:solidFill>
                  <a:schemeClr val="tx2"/>
                </a:solidFill>
              </a:rPr>
              <a:t> </a:t>
            </a:r>
            <a:r>
              <a:rPr lang="en" err="1">
                <a:solidFill>
                  <a:schemeClr val="tx2"/>
                </a:solidFill>
              </a:rPr>
              <a:t>tích</a:t>
            </a:r>
            <a:r>
              <a:rPr lang="en">
                <a:solidFill>
                  <a:schemeClr val="tx2"/>
                </a:solidFill>
              </a:rPr>
              <a:t> </a:t>
            </a:r>
            <a:r>
              <a:rPr lang="en" err="1">
                <a:solidFill>
                  <a:schemeClr val="tx2"/>
                </a:solidFill>
              </a:rPr>
              <a:t>gán</a:t>
            </a:r>
            <a:r>
              <a:rPr lang="en">
                <a:solidFill>
                  <a:schemeClr val="tx2"/>
                </a:solidFill>
              </a:rPr>
              <a:t> </a:t>
            </a:r>
            <a:r>
              <a:rPr lang="en" err="1">
                <a:solidFill>
                  <a:schemeClr val="tx2"/>
                </a:solidFill>
              </a:rPr>
              <a:t>nhãn</a:t>
            </a:r>
            <a:r>
              <a:rPr lang="en">
                <a:solidFill>
                  <a:schemeClr val="tx2"/>
                </a:solidFill>
              </a:rPr>
              <a:t> tổng quát</a:t>
            </a:r>
            <a:endParaRPr lang="en-US">
              <a:solidFill>
                <a:schemeClr val="tx2"/>
              </a:solidFill>
            </a:endParaRPr>
          </a:p>
        </p:txBody>
      </p:sp>
      <p:pic>
        <p:nvPicPr>
          <p:cNvPr id="3" name="Picture 2">
            <a:extLst>
              <a:ext uri="{FF2B5EF4-FFF2-40B4-BE49-F238E27FC236}">
                <a16:creationId xmlns:a16="http://schemas.microsoft.com/office/drawing/2014/main" id="{E5FF6834-5663-7CFA-9A6E-2FEBFF177D2F}"/>
              </a:ext>
            </a:extLst>
          </p:cNvPr>
          <p:cNvPicPr>
            <a:picLocks noChangeAspect="1"/>
          </p:cNvPicPr>
          <p:nvPr/>
        </p:nvPicPr>
        <p:blipFill>
          <a:blip r:embed="rId3"/>
          <a:stretch>
            <a:fillRect/>
          </a:stretch>
        </p:blipFill>
        <p:spPr>
          <a:xfrm>
            <a:off x="803534" y="1081893"/>
            <a:ext cx="6369740" cy="3744939"/>
          </a:xfrm>
          <a:prstGeom prst="rect">
            <a:avLst/>
          </a:prstGeom>
        </p:spPr>
      </p:pic>
    </p:spTree>
    <p:extLst>
      <p:ext uri="{BB962C8B-B14F-4D97-AF65-F5344CB8AC3E}">
        <p14:creationId xmlns:p14="http://schemas.microsoft.com/office/powerpoint/2010/main" val="196237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86047" y="2562050"/>
            <a:ext cx="4805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BỐ </a:t>
            </a:r>
            <a:br>
              <a:rPr lang="en"/>
            </a:br>
            <a:r>
              <a:rPr lang="en"/>
              <a:t>THỊ GIÁC</a:t>
            </a:r>
            <a:endParaRPr/>
          </a:p>
        </p:txBody>
      </p:sp>
      <p:sp>
        <p:nvSpPr>
          <p:cNvPr id="296" name="Google Shape;296;p31"/>
          <p:cNvSpPr txBox="1">
            <a:spLocks noGrp="1"/>
          </p:cNvSpPr>
          <p:nvPr>
            <p:ph type="title" idx="2"/>
          </p:nvPr>
        </p:nvSpPr>
        <p:spPr>
          <a:xfrm>
            <a:off x="3286047" y="1573375"/>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587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6" name="Google Shape;256;p29"/>
          <p:cNvSpPr txBox="1">
            <a:spLocks noGrp="1"/>
          </p:cNvSpPr>
          <p:nvPr>
            <p:ph type="title" idx="2"/>
          </p:nvPr>
        </p:nvSpPr>
        <p:spPr>
          <a:xfrm>
            <a:off x="1034366" y="1404675"/>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7" name="Google Shape;257;p29"/>
          <p:cNvSpPr txBox="1">
            <a:spLocks noGrp="1"/>
          </p:cNvSpPr>
          <p:nvPr>
            <p:ph type="title" idx="3"/>
          </p:nvPr>
        </p:nvSpPr>
        <p:spPr>
          <a:xfrm>
            <a:off x="1034366" y="2990496"/>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8" name="Google Shape;258;p29"/>
          <p:cNvSpPr txBox="1">
            <a:spLocks noGrp="1"/>
          </p:cNvSpPr>
          <p:nvPr>
            <p:ph type="title" idx="4"/>
          </p:nvPr>
        </p:nvSpPr>
        <p:spPr>
          <a:xfrm>
            <a:off x="3628532" y="1404675"/>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9" name="Google Shape;259;p29"/>
          <p:cNvSpPr txBox="1">
            <a:spLocks noGrp="1"/>
          </p:cNvSpPr>
          <p:nvPr>
            <p:ph type="title" idx="5"/>
          </p:nvPr>
        </p:nvSpPr>
        <p:spPr>
          <a:xfrm>
            <a:off x="3628532" y="2990496"/>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60" name="Google Shape;260;p29"/>
          <p:cNvSpPr txBox="1">
            <a:spLocks noGrp="1"/>
          </p:cNvSpPr>
          <p:nvPr>
            <p:ph type="title" idx="6"/>
          </p:nvPr>
        </p:nvSpPr>
        <p:spPr>
          <a:xfrm>
            <a:off x="6222697" y="1404675"/>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61" name="Google Shape;261;p29"/>
          <p:cNvSpPr txBox="1">
            <a:spLocks noGrp="1"/>
          </p:cNvSpPr>
          <p:nvPr>
            <p:ph type="title" idx="7"/>
          </p:nvPr>
        </p:nvSpPr>
        <p:spPr>
          <a:xfrm>
            <a:off x="6222697" y="2990496"/>
            <a:ext cx="1363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62" name="Google Shape;262;p29"/>
          <p:cNvSpPr txBox="1">
            <a:spLocks noGrp="1"/>
          </p:cNvSpPr>
          <p:nvPr>
            <p:ph type="subTitle" idx="1"/>
          </p:nvPr>
        </p:nvSpPr>
        <p:spPr>
          <a:xfrm>
            <a:off x="967587" y="1988675"/>
            <a:ext cx="20205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Giới</a:t>
            </a:r>
            <a:r>
              <a:rPr lang="en"/>
              <a:t> </a:t>
            </a:r>
            <a:r>
              <a:rPr lang="en" err="1"/>
              <a:t>thiệu</a:t>
            </a:r>
            <a:endParaRPr/>
          </a:p>
        </p:txBody>
      </p:sp>
      <p:sp>
        <p:nvSpPr>
          <p:cNvPr id="263" name="Google Shape;263;p29"/>
          <p:cNvSpPr txBox="1">
            <a:spLocks noGrp="1"/>
          </p:cNvSpPr>
          <p:nvPr>
            <p:ph type="subTitle" idx="8"/>
          </p:nvPr>
        </p:nvSpPr>
        <p:spPr>
          <a:xfrm>
            <a:off x="3561750" y="1988675"/>
            <a:ext cx="20205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Phương</a:t>
            </a:r>
            <a:r>
              <a:rPr lang="en"/>
              <a:t> </a:t>
            </a:r>
            <a:r>
              <a:rPr lang="en" err="1"/>
              <a:t>pháp</a:t>
            </a:r>
            <a:r>
              <a:rPr lang="en"/>
              <a:t> </a:t>
            </a:r>
            <a:r>
              <a:rPr lang="en" err="1"/>
              <a:t>tiếp</a:t>
            </a:r>
            <a:r>
              <a:rPr lang="en"/>
              <a:t> </a:t>
            </a:r>
            <a:r>
              <a:rPr lang="en" err="1"/>
              <a:t>cận</a:t>
            </a:r>
            <a:endParaRPr/>
          </a:p>
        </p:txBody>
      </p:sp>
      <p:sp>
        <p:nvSpPr>
          <p:cNvPr id="264" name="Google Shape;264;p29"/>
          <p:cNvSpPr txBox="1">
            <a:spLocks noGrp="1"/>
          </p:cNvSpPr>
          <p:nvPr>
            <p:ph type="subTitle" idx="9"/>
          </p:nvPr>
        </p:nvSpPr>
        <p:spPr>
          <a:xfrm>
            <a:off x="6155913" y="1988675"/>
            <a:ext cx="2020500" cy="831600"/>
          </a:xfrm>
          <a:prstGeom prst="rect">
            <a:avLst/>
          </a:prstGeom>
        </p:spPr>
        <p:txBody>
          <a:bodyPr spcFirstLastPara="1" wrap="square" lIns="91425" tIns="91425" rIns="91425" bIns="91425" anchor="t" anchorCtr="0">
            <a:noAutofit/>
          </a:bodyPr>
          <a:lstStyle/>
          <a:p>
            <a:pPr marL="0" indent="0"/>
            <a:r>
              <a:rPr lang="en" err="1"/>
              <a:t>Phân</a:t>
            </a:r>
            <a:r>
              <a:rPr lang="en"/>
              <a:t> </a:t>
            </a:r>
            <a:r>
              <a:rPr lang="en" err="1"/>
              <a:t>tích</a:t>
            </a:r>
            <a:r>
              <a:rPr lang="en"/>
              <a:t> </a:t>
            </a:r>
            <a:r>
              <a:rPr lang="en" err="1"/>
              <a:t>gán</a:t>
            </a:r>
            <a:r>
              <a:rPr lang="en"/>
              <a:t> </a:t>
            </a:r>
            <a:r>
              <a:rPr lang="en" err="1"/>
              <a:t>nhãn</a:t>
            </a:r>
          </a:p>
        </p:txBody>
      </p:sp>
      <p:sp>
        <p:nvSpPr>
          <p:cNvPr id="265" name="Google Shape;265;p29"/>
          <p:cNvSpPr txBox="1">
            <a:spLocks noGrp="1"/>
          </p:cNvSpPr>
          <p:nvPr>
            <p:ph type="subTitle" idx="13"/>
          </p:nvPr>
        </p:nvSpPr>
        <p:spPr>
          <a:xfrm>
            <a:off x="967587" y="3574550"/>
            <a:ext cx="20205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Phân</a:t>
            </a:r>
            <a:r>
              <a:rPr lang="en"/>
              <a:t> </a:t>
            </a:r>
            <a:r>
              <a:rPr lang="en" err="1"/>
              <a:t>bố</a:t>
            </a:r>
            <a:r>
              <a:rPr lang="en"/>
              <a:t> </a:t>
            </a:r>
            <a:r>
              <a:rPr lang="en" err="1"/>
              <a:t>thị</a:t>
            </a:r>
            <a:r>
              <a:rPr lang="en"/>
              <a:t> </a:t>
            </a:r>
            <a:r>
              <a:rPr lang="en" err="1"/>
              <a:t>giác</a:t>
            </a:r>
            <a:endParaRPr/>
          </a:p>
        </p:txBody>
      </p:sp>
      <p:sp>
        <p:nvSpPr>
          <p:cNvPr id="266" name="Google Shape;266;p29"/>
          <p:cNvSpPr txBox="1">
            <a:spLocks noGrp="1"/>
          </p:cNvSpPr>
          <p:nvPr>
            <p:ph type="subTitle" idx="14"/>
          </p:nvPr>
        </p:nvSpPr>
        <p:spPr>
          <a:xfrm>
            <a:off x="3561750" y="3574550"/>
            <a:ext cx="20205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Phân</a:t>
            </a:r>
            <a:r>
              <a:rPr lang="en"/>
              <a:t> </a:t>
            </a:r>
            <a:r>
              <a:rPr lang="en" err="1"/>
              <a:t>tích</a:t>
            </a:r>
            <a:r>
              <a:rPr lang="en"/>
              <a:t> </a:t>
            </a:r>
            <a:r>
              <a:rPr lang="en" err="1"/>
              <a:t>ngữ</a:t>
            </a:r>
            <a:r>
              <a:rPr lang="en"/>
              <a:t> </a:t>
            </a:r>
            <a:r>
              <a:rPr lang="en" err="1"/>
              <a:t>nghĩa</a:t>
            </a:r>
            <a:r>
              <a:rPr lang="en"/>
              <a:t> </a:t>
            </a:r>
            <a:r>
              <a:rPr lang="en" err="1"/>
              <a:t>trực</a:t>
            </a:r>
            <a:r>
              <a:rPr lang="en"/>
              <a:t> </a:t>
            </a:r>
            <a:r>
              <a:rPr lang="en" err="1"/>
              <a:t>quan</a:t>
            </a:r>
            <a:endParaRPr/>
          </a:p>
        </p:txBody>
      </p:sp>
      <p:sp>
        <p:nvSpPr>
          <p:cNvPr id="267" name="Google Shape;267;p29"/>
          <p:cNvSpPr txBox="1">
            <a:spLocks noGrp="1"/>
          </p:cNvSpPr>
          <p:nvPr>
            <p:ph type="subTitle" idx="15"/>
          </p:nvPr>
        </p:nvSpPr>
        <p:spPr>
          <a:xfrm>
            <a:off x="6155913" y="3574550"/>
            <a:ext cx="20205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a:t>
            </a:r>
            <a:r>
              <a:rPr lang="en" err="1"/>
              <a:t>và</a:t>
            </a:r>
            <a:endParaRPr lang="en"/>
          </a:p>
          <a:p>
            <a:pPr marL="0" lvl="0" indent="0" algn="l" rtl="0">
              <a:spcBef>
                <a:spcPts val="0"/>
              </a:spcBef>
              <a:spcAft>
                <a:spcPts val="0"/>
              </a:spcAft>
              <a:buNone/>
            </a:pPr>
            <a:r>
              <a:rPr lang="en" err="1"/>
              <a:t>Kết</a:t>
            </a:r>
            <a:r>
              <a:rPr lang="en"/>
              <a:t> </a:t>
            </a:r>
            <a:r>
              <a:rPr lang="en" err="1"/>
              <a:t>luận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641680" cy="1095904"/>
          </a:xfrm>
          <a:prstGeom prst="rect">
            <a:avLst/>
          </a:prstGeom>
        </p:spPr>
        <p:txBody>
          <a:bodyPr spcFirstLastPara="1" wrap="square" lIns="91425" tIns="91425" rIns="91425" bIns="91425" anchor="t" anchorCtr="0">
            <a:noAutofit/>
          </a:bodyPr>
          <a:lstStyle/>
          <a:p>
            <a:r>
              <a:rPr lang="en" sz="2800"/>
              <a:t>Mô tả tương tác các cặp bản đồ nhiệt tương tác theo cặp </a:t>
            </a:r>
            <a:endParaRPr lang="en" sz="1200">
              <a:latin typeface="Times New Roman"/>
              <a:cs typeface="Times New Roman"/>
            </a:endParaRPr>
          </a:p>
        </p:txBody>
      </p:sp>
      <mc:AlternateContent xmlns:mc="http://schemas.openxmlformats.org/markup-compatibility/2006" xmlns:a14="http://schemas.microsoft.com/office/drawing/2010/main">
        <mc:Choice Requires="a14">
          <p:sp>
            <p:nvSpPr>
              <p:cNvPr id="322" name="Google Shape;322;p32"/>
              <p:cNvSpPr txBox="1">
                <a:spLocks noGrp="1"/>
              </p:cNvSpPr>
              <p:nvPr>
                <p:ph type="subTitle" idx="2"/>
              </p:nvPr>
            </p:nvSpPr>
            <p:spPr>
              <a:xfrm>
                <a:off x="722111" y="1434145"/>
                <a:ext cx="5939374" cy="3264330"/>
              </a:xfrm>
              <a:prstGeom prst="rect">
                <a:avLst/>
              </a:prstGeom>
            </p:spPr>
            <p:txBody>
              <a:bodyPr spcFirstLastPara="1" wrap="square" lIns="91425" tIns="91425" rIns="91425" bIns="91425" anchor="t" anchorCtr="0">
                <a:noAutofit/>
              </a:bodyPr>
              <a:lstStyle/>
              <a:p>
                <a:pPr marL="0" indent="0"/>
                <a:r>
                  <a:rPr lang="en-US" sz="1400" b="1"/>
                  <a:t>Setup:</a:t>
                </a:r>
              </a:p>
              <a:p>
                <a:pPr marL="171450" indent="-171450">
                  <a:buFont typeface="Arial" panose="020B0604020202020204" pitchFamily="34" charset="0"/>
                  <a:buChar char="•"/>
                </a:pPr>
                <a:r>
                  <a:rPr lang="en-US" err="1"/>
                  <a:t>Lấy</a:t>
                </a:r>
                <a:r>
                  <a:rPr lang="en-US"/>
                  <a:t> 1000 </a:t>
                </a:r>
                <a:r>
                  <a:rPr lang="en-US" err="1"/>
                  <a:t>câu</a:t>
                </a:r>
                <a:r>
                  <a:rPr lang="en-US"/>
                  <a:t> prompt </a:t>
                </a:r>
                <a:r>
                  <a:rPr lang="en-US" err="1"/>
                  <a:t>trong</a:t>
                </a:r>
                <a:r>
                  <a:rPr lang="en-US"/>
                  <a:t> dataset COCO</a:t>
                </a:r>
              </a:p>
              <a:p>
                <a:pPr marL="171450" indent="-171450">
                  <a:buFont typeface="Arial" panose="020B0604020202020204" pitchFamily="34" charset="0"/>
                  <a:buChar char="•"/>
                </a:pPr>
                <a:r>
                  <a:rPr lang="en-US" err="1"/>
                  <a:t>Phân</a:t>
                </a:r>
                <a:r>
                  <a:rPr lang="en-US"/>
                  <a:t> </a:t>
                </a:r>
                <a:r>
                  <a:rPr lang="en-US" err="1"/>
                  <a:t>tích</a:t>
                </a:r>
                <a:r>
                  <a:rPr lang="en-US"/>
                  <a:t> </a:t>
                </a:r>
                <a:r>
                  <a:rPr lang="en-US" err="1"/>
                  <a:t>cú</a:t>
                </a:r>
                <a:r>
                  <a:rPr lang="en-US"/>
                  <a:t> </a:t>
                </a:r>
                <a:r>
                  <a:rPr lang="en-US" err="1"/>
                  <a:t>pháp</a:t>
                </a:r>
                <a:r>
                  <a:rPr lang="en-US"/>
                  <a:t> </a:t>
                </a:r>
                <a:r>
                  <a:rPr lang="en-US" err="1"/>
                  <a:t>dựa</a:t>
                </a:r>
                <a:r>
                  <a:rPr lang="en-US"/>
                  <a:t> </a:t>
                </a:r>
                <a:r>
                  <a:rPr lang="en-US" err="1"/>
                  <a:t>vào</a:t>
                </a:r>
                <a:r>
                  <a:rPr lang="en-US"/>
                  <a:t> </a:t>
                </a:r>
                <a:r>
                  <a:rPr lang="en-US" err="1"/>
                  <a:t>CoreNLP</a:t>
                </a:r>
                <a:r>
                  <a:rPr lang="en-US"/>
                  <a:t> </a:t>
                </a:r>
                <a:r>
                  <a:rPr lang="en-US" err="1"/>
                  <a:t>và</a:t>
                </a:r>
                <a:r>
                  <a:rPr lang="en-US"/>
                  <a:t> DAAM map </a:t>
                </a:r>
                <a:r>
                  <a:rPr lang="en-US" err="1"/>
                  <a:t>cho</a:t>
                </a:r>
                <a:r>
                  <a:rPr lang="en-US"/>
                  <a:t> </a:t>
                </a:r>
                <a:r>
                  <a:rPr lang="en-US" err="1"/>
                  <a:t>tất</a:t>
                </a:r>
                <a:r>
                  <a:rPr lang="en-US"/>
                  <a:t> </a:t>
                </a:r>
                <a:r>
                  <a:rPr lang="en-US" err="1"/>
                  <a:t>cả</a:t>
                </a:r>
                <a:r>
                  <a:rPr lang="en-US"/>
                  <a:t> </a:t>
                </a:r>
                <a:r>
                  <a:rPr lang="en-US" err="1"/>
                  <a:t>các</a:t>
                </a:r>
                <a:r>
                  <a:rPr lang="en-US"/>
                  <a:t> </a:t>
                </a:r>
                <a:r>
                  <a:rPr lang="en-US" err="1"/>
                  <a:t>từ</a:t>
                </a:r>
                <a:r>
                  <a:rPr lang="en-US"/>
                  <a:t> </a:t>
                </a:r>
                <a:r>
                  <a:rPr lang="en-US" err="1"/>
                  <a:t>trong</a:t>
                </a:r>
                <a:r>
                  <a:rPr lang="en-US"/>
                  <a:t> </a:t>
                </a:r>
                <a:r>
                  <a:rPr lang="en-US" err="1"/>
                  <a:t>câu</a:t>
                </a:r>
                <a:endParaRPr lang="en-US"/>
              </a:p>
              <a:p>
                <a:pPr marL="171450" indent="-171450">
                  <a:buFont typeface="Arial" panose="020B0604020202020204" pitchFamily="34" charset="0"/>
                  <a:buChar char="•"/>
                </a:pPr>
                <a:r>
                  <a:rPr lang="en-US" err="1"/>
                  <a:t>Chọn</a:t>
                </a:r>
                <a:r>
                  <a:rPr lang="en-US"/>
                  <a:t> </a:t>
                </a:r>
                <a:r>
                  <a:rPr lang="en-US" err="1"/>
                  <a:t>ra</a:t>
                </a:r>
                <a:r>
                  <a:rPr lang="en-US"/>
                  <a:t> 10 </a:t>
                </a:r>
                <a:r>
                  <a:rPr lang="en-US" err="1"/>
                  <a:t>cặp</a:t>
                </a:r>
                <a:r>
                  <a:rPr lang="en-US"/>
                  <a:t> (head- dependence) </a:t>
                </a:r>
                <a:r>
                  <a:rPr lang="en-US" err="1"/>
                  <a:t>phổ</a:t>
                </a:r>
                <a:r>
                  <a:rPr lang="en-US"/>
                  <a:t> </a:t>
                </a:r>
                <a:r>
                  <a:rPr lang="en-US" err="1"/>
                  <a:t>biến</a:t>
                </a:r>
                <a:r>
                  <a:rPr lang="en-US"/>
                  <a:t> </a:t>
                </a:r>
                <a:r>
                  <a:rPr lang="en-US" err="1"/>
                  <a:t>nhất</a:t>
                </a:r>
                <a:endParaRPr lang="en-US"/>
              </a:p>
              <a:p>
                <a:pPr marL="0" indent="0"/>
                <a:endParaRPr lang="en-US"/>
              </a:p>
              <a:p>
                <a:pPr marL="0" indent="0"/>
                <a:r>
                  <a:rPr lang="en-US"/>
                  <a:t>Sau </a:t>
                </a:r>
                <a:r>
                  <a:rPr lang="en-US" err="1"/>
                  <a:t>đó</a:t>
                </a:r>
                <a:r>
                  <a:rPr lang="en-US"/>
                  <a:t>, </a:t>
                </a:r>
                <a:r>
                  <a:rPr lang="en-US" err="1"/>
                  <a:t>tính</a:t>
                </a:r>
                <a:r>
                  <a:rPr lang="en-US"/>
                  <a:t> </a:t>
                </a:r>
                <a:r>
                  <a:rPr lang="en-US" err="1"/>
                  <a:t>toán</a:t>
                </a:r>
                <a:r>
                  <a:rPr lang="en-US"/>
                  <a:t> </a:t>
                </a:r>
                <a:r>
                  <a:rPr lang="en-US" err="1"/>
                  <a:t>các</a:t>
                </a:r>
                <a:r>
                  <a:rPr lang="en-US"/>
                  <a:t> </a:t>
                </a:r>
                <a:r>
                  <a:rPr lang="en-US" err="1"/>
                  <a:t>thông</a:t>
                </a:r>
                <a:r>
                  <a:rPr lang="en-US"/>
                  <a:t> </a:t>
                </a:r>
                <a:r>
                  <a:rPr lang="en-US" err="1"/>
                  <a:t>số</a:t>
                </a:r>
                <a:r>
                  <a:rPr lang="en-US"/>
                  <a:t> </a:t>
                </a:r>
                <a:r>
                  <a:rPr lang="en-US" err="1"/>
                  <a:t>giữa</a:t>
                </a:r>
                <a:r>
                  <a:rPr lang="en-US"/>
                  <a:t> </a:t>
                </a:r>
                <a:r>
                  <a:rPr lang="en-US" err="1"/>
                  <a:t>bản</a:t>
                </a:r>
                <a:r>
                  <a:rPr lang="en-US"/>
                  <a:t> </a:t>
                </a:r>
                <a:r>
                  <a:rPr lang="en-US" err="1"/>
                  <a:t>đồ</a:t>
                </a:r>
                <a:r>
                  <a:rPr lang="en-US"/>
                  <a:t> DAAM </a:t>
                </a:r>
                <a:r>
                  <a:rPr lang="en-US" err="1"/>
                  <a:t>cặp</a:t>
                </a:r>
                <a:r>
                  <a:rPr lang="en-US"/>
                  <a:t> head-dependence:</a:t>
                </a:r>
              </a:p>
              <a:p>
                <a:pPr marL="0" indent="0"/>
                <a:endParaRPr lang="en-US"/>
              </a:p>
              <a:p>
                <a:pPr marL="228600" indent="-228600">
                  <a:buFont typeface="+mj-lt"/>
                  <a:buAutoNum type="arabicPeriod"/>
                </a:pPr>
                <a:r>
                  <a:rPr lang="vi-VN" b="1"/>
                  <a:t>mIoU</a:t>
                </a:r>
                <a:r>
                  <a:rPr lang="en-US"/>
                  <a:t>: </a:t>
                </a:r>
                <a:r>
                  <a:rPr lang="vi-VN"/>
                  <a:t>diện tích giao nhau trực quan trung bình trên liên minh tức là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en>
                    </m:f>
                  </m:oMath>
                </a14:m>
                <a:endParaRPr lang="vi-VN"/>
              </a:p>
              <a:p>
                <a:pPr marL="228600" indent="-228600">
                  <a:buFont typeface="+mj-lt"/>
                  <a:buAutoNum type="arabicPeriod"/>
                </a:pPr>
                <a:r>
                  <a:rPr lang="en-US" b="1" err="1"/>
                  <a:t>mIoD</a:t>
                </a:r>
                <a:r>
                  <a:rPr lang="en-US"/>
                  <a:t>: </a:t>
                </a:r>
                <a:r>
                  <a:rPr lang="vi-VN"/>
                  <a:t>giao điểm trung bình trên người phụ thuộc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en>
                    </m:f>
                  </m:oMath>
                </a14:m>
                <a:endParaRPr lang="vi-VN"/>
              </a:p>
              <a:p>
                <a:pPr marL="228600" indent="-228600">
                  <a:buFont typeface="+mj-lt"/>
                  <a:buAutoNum type="arabicPeriod"/>
                </a:pPr>
                <a:r>
                  <a:rPr lang="en-US" b="1" err="1"/>
                  <a:t>mIoH</a:t>
                </a:r>
                <a:r>
                  <a:rPr lang="en-US"/>
                  <a:t>:</a:t>
                </a:r>
                <a:r>
                  <a:rPr lang="vi-VN"/>
                  <a:t> giao điểm trên đầu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A</m:t>
                        </m:r>
                        <m:r>
                          <a:rPr lang="vi-V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en>
                    </m:f>
                  </m:oMath>
                </a14:m>
                <a:endParaRPr lang="en-US"/>
              </a:p>
              <a:p>
                <a:pPr marL="0" indent="0"/>
                <a:endParaRPr lang="en-US"/>
              </a:p>
              <a:p>
                <a:pPr marL="0" indent="0"/>
                <a:r>
                  <a:rPr lang="en-US" err="1"/>
                  <a:t>Mục</a:t>
                </a:r>
                <a:r>
                  <a:rPr lang="en-US"/>
                  <a:t> </a:t>
                </a:r>
                <a:r>
                  <a:rPr lang="en-US" err="1"/>
                  <a:t>đích</a:t>
                </a:r>
                <a:r>
                  <a:rPr lang="en-US"/>
                  <a:t>: </a:t>
                </a:r>
                <a:r>
                  <a:rPr lang="en-US" err="1"/>
                  <a:t>Mô</a:t>
                </a:r>
                <a:r>
                  <a:rPr lang="en-US"/>
                  <a:t> </a:t>
                </a:r>
                <a:r>
                  <a:rPr lang="en-US" err="1"/>
                  <a:t>tả</a:t>
                </a:r>
                <a:r>
                  <a:rPr lang="en-US"/>
                  <a:t> </a:t>
                </a:r>
                <a:r>
                  <a:rPr lang="en-US" err="1"/>
                  <a:t>tương</a:t>
                </a:r>
                <a:r>
                  <a:rPr lang="en-US"/>
                  <a:t> </a:t>
                </a:r>
                <a:r>
                  <a:rPr lang="en-US" err="1"/>
                  <a:t>tác</a:t>
                </a:r>
                <a:r>
                  <a:rPr lang="en-US"/>
                  <a:t> </a:t>
                </a:r>
                <a:r>
                  <a:rPr lang="en-US" err="1"/>
                  <a:t>theo</a:t>
                </a:r>
                <a:r>
                  <a:rPr lang="en-US"/>
                  <a:t> </a:t>
                </a:r>
                <a:r>
                  <a:rPr lang="en-US" err="1"/>
                  <a:t>cặp</a:t>
                </a:r>
                <a:r>
                  <a:rPr lang="en-US"/>
                  <a:t> </a:t>
                </a:r>
                <a:r>
                  <a:rPr lang="en-US" err="1"/>
                  <a:t>giữa</a:t>
                </a:r>
                <a:r>
                  <a:rPr lang="en-US"/>
                  <a:t> </a:t>
                </a:r>
                <a:r>
                  <a:rPr lang="en-US" err="1"/>
                  <a:t>các</a:t>
                </a:r>
                <a:r>
                  <a:rPr lang="en-US"/>
                  <a:t> </a:t>
                </a:r>
                <a:r>
                  <a:rPr lang="en-US" err="1"/>
                  <a:t>bản</a:t>
                </a:r>
                <a:r>
                  <a:rPr lang="en-US"/>
                  <a:t> </a:t>
                </a:r>
                <a:r>
                  <a:rPr lang="en-US" err="1"/>
                  <a:t>đồ</a:t>
                </a:r>
                <a:r>
                  <a:rPr lang="en-US"/>
                  <a:t> DAAM (head-dependence), </a:t>
                </a:r>
                <a:r>
                  <a:rPr lang="en-US" err="1"/>
                  <a:t>giúp</a:t>
                </a:r>
                <a:r>
                  <a:rPr lang="en-US"/>
                  <a:t> </a:t>
                </a:r>
                <a:r>
                  <a:rPr lang="en-US" err="1"/>
                  <a:t>cho</a:t>
                </a:r>
                <a:r>
                  <a:rPr lang="en-US"/>
                  <a:t> </a:t>
                </a:r>
                <a:r>
                  <a:rPr lang="en-US" err="1"/>
                  <a:t>biết</a:t>
                </a:r>
                <a:r>
                  <a:rPr lang="en-US"/>
                  <a:t> </a:t>
                </a:r>
                <a:r>
                  <a:rPr lang="en-US" err="1"/>
                  <a:t>mối</a:t>
                </a:r>
                <a:r>
                  <a:rPr lang="en-US"/>
                  <a:t> </a:t>
                </a:r>
                <a:r>
                  <a:rPr lang="en-US" err="1"/>
                  <a:t>quan</a:t>
                </a:r>
                <a:r>
                  <a:rPr lang="en-US"/>
                  <a:t> </a:t>
                </a:r>
                <a:r>
                  <a:rPr lang="en-US" err="1"/>
                  <a:t>hệ</a:t>
                </a:r>
                <a:r>
                  <a:rPr lang="en-US"/>
                  <a:t> </a:t>
                </a:r>
                <a:r>
                  <a:rPr lang="en-US" err="1"/>
                  <a:t>giữa</a:t>
                </a:r>
                <a:r>
                  <a:rPr lang="en-US"/>
                  <a:t> </a:t>
                </a:r>
                <a:r>
                  <a:rPr lang="en-US" err="1"/>
                  <a:t>các</a:t>
                </a:r>
                <a:r>
                  <a:rPr lang="en-US"/>
                  <a:t> </a:t>
                </a:r>
                <a:r>
                  <a:rPr lang="en-US" err="1"/>
                  <a:t>từ</a:t>
                </a:r>
                <a:r>
                  <a:rPr lang="en-US"/>
                  <a:t> </a:t>
                </a:r>
                <a:r>
                  <a:rPr lang="en-US" err="1"/>
                  <a:t>với</a:t>
                </a:r>
                <a:r>
                  <a:rPr lang="en-US"/>
                  <a:t> </a:t>
                </a:r>
                <a:r>
                  <a:rPr lang="en-US" err="1"/>
                  <a:t>nhau</a:t>
                </a:r>
                <a:r>
                  <a:rPr lang="en-US"/>
                  <a:t> </a:t>
                </a:r>
                <a:r>
                  <a:rPr lang="en-US" err="1"/>
                  <a:t>và</a:t>
                </a:r>
                <a:r>
                  <a:rPr lang="en-US"/>
                  <a:t> </a:t>
                </a:r>
                <a:r>
                  <a:rPr lang="en-US" err="1"/>
                  <a:t>sự</a:t>
                </a:r>
                <a:r>
                  <a:rPr lang="en-US"/>
                  <a:t> chi </a:t>
                </a:r>
                <a:r>
                  <a:rPr lang="en-US" err="1"/>
                  <a:t>phối</a:t>
                </a:r>
                <a:r>
                  <a:rPr lang="en-US"/>
                  <a:t> </a:t>
                </a:r>
                <a:r>
                  <a:rPr lang="en-US" err="1"/>
                  <a:t>của</a:t>
                </a:r>
                <a:r>
                  <a:rPr lang="en-US"/>
                  <a:t> </a:t>
                </a:r>
                <a:r>
                  <a:rPr lang="en-US" err="1"/>
                  <a:t>một</a:t>
                </a:r>
                <a:r>
                  <a:rPr lang="en-US"/>
                  <a:t> </a:t>
                </a:r>
                <a:r>
                  <a:rPr lang="en-US" err="1"/>
                  <a:t>từ</a:t>
                </a:r>
                <a:r>
                  <a:rPr lang="en-US"/>
                  <a:t> </a:t>
                </a:r>
                <a:r>
                  <a:rPr lang="en-US" err="1"/>
                  <a:t>nếu</a:t>
                </a:r>
                <a:r>
                  <a:rPr lang="en-US"/>
                  <a:t> </a:t>
                </a:r>
                <a:r>
                  <a:rPr lang="en-US" err="1"/>
                  <a:t>cặp</a:t>
                </a:r>
                <a:r>
                  <a:rPr lang="en-US"/>
                  <a:t> </a:t>
                </a:r>
                <a:r>
                  <a:rPr lang="en-US" err="1"/>
                  <a:t>từ</a:t>
                </a:r>
                <a:r>
                  <a:rPr lang="en-US"/>
                  <a:t> </a:t>
                </a:r>
                <a:r>
                  <a:rPr lang="en-US" err="1"/>
                  <a:t>có</a:t>
                </a:r>
                <a:r>
                  <a:rPr lang="en-US"/>
                  <a:t> </a:t>
                </a:r>
                <a:r>
                  <a:rPr lang="en-US" err="1"/>
                  <a:t>mối</a:t>
                </a:r>
                <a:r>
                  <a:rPr lang="en-US"/>
                  <a:t> </a:t>
                </a:r>
                <a:r>
                  <a:rPr lang="en-US" err="1"/>
                  <a:t>quan</a:t>
                </a:r>
                <a:r>
                  <a:rPr lang="en-US"/>
                  <a:t> </a:t>
                </a:r>
                <a:r>
                  <a:rPr lang="en-US" err="1"/>
                  <a:t>hệ</a:t>
                </a:r>
                <a:r>
                  <a:rPr lang="en-US"/>
                  <a:t> </a:t>
                </a:r>
                <a:r>
                  <a:rPr lang="en-US" err="1"/>
                  <a:t>với</a:t>
                </a:r>
                <a:r>
                  <a:rPr lang="en-US"/>
                  <a:t> </a:t>
                </a:r>
                <a:r>
                  <a:rPr lang="en-US" err="1"/>
                  <a:t>nhau</a:t>
                </a:r>
                <a:endParaRPr lang="en-US"/>
              </a:p>
            </p:txBody>
          </p:sp>
        </mc:Choice>
        <mc:Fallback xmlns="">
          <p:sp>
            <p:nvSpPr>
              <p:cNvPr id="322" name="Google Shape;322;p32"/>
              <p:cNvSpPr txBox="1">
                <a:spLocks noGrp="1" noRot="1" noChangeAspect="1" noMove="1" noResize="1" noEditPoints="1" noAdjustHandles="1" noChangeArrowheads="1" noChangeShapeType="1" noTextEdit="1"/>
              </p:cNvSpPr>
              <p:nvPr>
                <p:ph type="subTitle" idx="2"/>
              </p:nvPr>
            </p:nvSpPr>
            <p:spPr>
              <a:xfrm>
                <a:off x="722111" y="1434145"/>
                <a:ext cx="5939374" cy="3264330"/>
              </a:xfrm>
              <a:prstGeom prst="rect">
                <a:avLst/>
              </a:prstGeom>
              <a:blipFill>
                <a:blip r:embed="rId3"/>
                <a:stretch>
                  <a:fillRect l="-30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303312"/>
            <a:ext cx="5535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2" name="Picture 1">
            <a:extLst>
              <a:ext uri="{FF2B5EF4-FFF2-40B4-BE49-F238E27FC236}">
                <a16:creationId xmlns:a16="http://schemas.microsoft.com/office/drawing/2014/main" id="{82D4D4D5-F700-B700-6C71-7183E2E8C515}"/>
              </a:ext>
            </a:extLst>
          </p:cNvPr>
          <p:cNvPicPr>
            <a:picLocks noChangeAspect="1"/>
          </p:cNvPicPr>
          <p:nvPr/>
        </p:nvPicPr>
        <p:blipFill>
          <a:blip r:embed="rId4"/>
          <a:stretch>
            <a:fillRect/>
          </a:stretch>
        </p:blipFill>
        <p:spPr>
          <a:xfrm>
            <a:off x="6774531" y="1311943"/>
            <a:ext cx="2257425" cy="2324100"/>
          </a:xfrm>
          <a:prstGeom prst="rect">
            <a:avLst/>
          </a:prstGeom>
        </p:spPr>
      </p:pic>
    </p:spTree>
    <p:extLst>
      <p:ext uri="{BB962C8B-B14F-4D97-AF65-F5344CB8AC3E}">
        <p14:creationId xmlns:p14="http://schemas.microsoft.com/office/powerpoint/2010/main" val="2445922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641680" cy="1095904"/>
          </a:xfrm>
          <a:prstGeom prst="rect">
            <a:avLst/>
          </a:prstGeom>
        </p:spPr>
        <p:txBody>
          <a:bodyPr spcFirstLastPara="1" wrap="square" lIns="91425" tIns="91425" rIns="91425" bIns="91425" anchor="t" anchorCtr="0">
            <a:noAutofit/>
          </a:bodyPr>
          <a:lstStyle/>
          <a:p>
            <a:r>
              <a:rPr lang="en" sz="2800"/>
              <a:t>Mô tả tương tác các cặp bản đồ nhiệt tương tác theo cặp </a:t>
            </a:r>
            <a:endParaRPr lang="en" sz="1200">
              <a:latin typeface="Times New Roman"/>
              <a:cs typeface="Times New Roman"/>
            </a:endParaRPr>
          </a:p>
        </p:txBody>
      </p:sp>
      <p:sp>
        <p:nvSpPr>
          <p:cNvPr id="322" name="Google Shape;322;p32"/>
          <p:cNvSpPr txBox="1">
            <a:spLocks noGrp="1"/>
          </p:cNvSpPr>
          <p:nvPr>
            <p:ph type="subTitle" idx="2"/>
          </p:nvPr>
        </p:nvSpPr>
        <p:spPr>
          <a:xfrm>
            <a:off x="365760" y="1448438"/>
            <a:ext cx="5389077" cy="1233802"/>
          </a:xfrm>
          <a:prstGeom prst="rect">
            <a:avLst/>
          </a:prstGeom>
        </p:spPr>
        <p:txBody>
          <a:bodyPr spcFirstLastPara="1" wrap="square" lIns="91425" tIns="91425" rIns="91425" bIns="91425" anchor="t" anchorCtr="0">
            <a:noAutofit/>
          </a:bodyPr>
          <a:lstStyle/>
          <a:p>
            <a:pPr marL="0" indent="0"/>
            <a:r>
              <a:rPr lang="vi-VN" err="1"/>
              <a:t>MIoU</a:t>
            </a:r>
            <a:r>
              <a:rPr lang="vi-VN"/>
              <a:t> đo lường sự tương đồng và khác biệt giữa </a:t>
            </a:r>
            <a:r>
              <a:rPr lang="vi-VN" err="1"/>
              <a:t>mIoD</a:t>
            </a:r>
            <a:r>
              <a:rPr lang="vi-VN"/>
              <a:t> và </a:t>
            </a:r>
            <a:r>
              <a:rPr lang="vi-VN" err="1"/>
              <a:t>mIoH</a:t>
            </a:r>
            <a:r>
              <a:rPr lang="vi-VN"/>
              <a:t> định lượng sự thống trị. </a:t>
            </a:r>
            <a:endParaRPr lang="en-US"/>
          </a:p>
          <a:p>
            <a:pPr marL="0" indent="0"/>
            <a:r>
              <a:rPr lang="vi-VN"/>
              <a:t>Nếu </a:t>
            </a:r>
            <a:r>
              <a:rPr lang="vi-VN" err="1"/>
              <a:t>mIoD</a:t>
            </a:r>
            <a:r>
              <a:rPr lang="vi-VN"/>
              <a:t> &gt; </a:t>
            </a:r>
            <a:r>
              <a:rPr lang="vi-VN" err="1"/>
              <a:t>mIoH</a:t>
            </a:r>
            <a:r>
              <a:rPr lang="vi-VN"/>
              <a:t>, thì </a:t>
            </a:r>
            <a:r>
              <a:rPr lang="vi-VN" err="1"/>
              <a:t>head</a:t>
            </a:r>
            <a:r>
              <a:rPr lang="vi-VN"/>
              <a:t> chứa (chi phối) người phụ thuộc (</a:t>
            </a:r>
            <a:r>
              <a:rPr lang="vi-VN" err="1"/>
              <a:t>dependent</a:t>
            </a:r>
            <a:r>
              <a:rPr lang="vi-VN"/>
              <a:t>) nhiều hơn và ngược lại (cái nhỏ chi phối cái lớn)</a:t>
            </a:r>
            <a:endParaRPr lang="en-US"/>
          </a:p>
          <a:p>
            <a:pPr marL="171450" indent="-171450">
              <a:buFont typeface="Arial" panose="020B0604020202020204" pitchFamily="34" charset="0"/>
              <a:buChar char="•"/>
            </a:pPr>
            <a:r>
              <a:rPr lang="en-US"/>
              <a:t>Động </a:t>
            </a:r>
            <a:r>
              <a:rPr lang="en-US" err="1"/>
              <a:t>từ</a:t>
            </a:r>
            <a:r>
              <a:rPr lang="en-US"/>
              <a:t> </a:t>
            </a:r>
            <a:r>
              <a:rPr lang="en-US" err="1"/>
              <a:t>dường</a:t>
            </a:r>
            <a:r>
              <a:rPr lang="en-US"/>
              <a:t> </a:t>
            </a:r>
            <a:r>
              <a:rPr lang="en-US" err="1"/>
              <a:t>như</a:t>
            </a:r>
            <a:r>
              <a:rPr lang="en-US"/>
              <a:t> </a:t>
            </a:r>
            <a:r>
              <a:rPr lang="en-US" err="1"/>
              <a:t>ngữ</a:t>
            </a:r>
            <a:r>
              <a:rPr lang="en-US"/>
              <a:t> </a:t>
            </a:r>
            <a:r>
              <a:rPr lang="en-US" err="1"/>
              <a:t>cảnh</a:t>
            </a:r>
            <a:r>
              <a:rPr lang="en-US"/>
              <a:t> </a:t>
            </a:r>
            <a:r>
              <a:rPr lang="en-US" err="1"/>
              <a:t>hóa</a:t>
            </a:r>
            <a:r>
              <a:rPr lang="en-US"/>
              <a:t> </a:t>
            </a:r>
            <a:r>
              <a:rPr lang="en-US" err="1"/>
              <a:t>chủ</a:t>
            </a:r>
            <a:r>
              <a:rPr lang="en-US"/>
              <a:t> </a:t>
            </a:r>
            <a:r>
              <a:rPr lang="en-US" err="1"/>
              <a:t>ngữ</a:t>
            </a:r>
            <a:r>
              <a:rPr lang="en-US"/>
              <a:t> </a:t>
            </a:r>
            <a:r>
              <a:rPr lang="en-US" err="1"/>
              <a:t>và</a:t>
            </a:r>
            <a:r>
              <a:rPr lang="en-US"/>
              <a:t> </a:t>
            </a:r>
            <a:r>
              <a:rPr lang="en-US" err="1"/>
              <a:t>đối</a:t>
            </a:r>
            <a:r>
              <a:rPr lang="en-US"/>
              <a:t> </a:t>
            </a:r>
            <a:r>
              <a:rPr lang="en-US" err="1"/>
              <a:t>tượng</a:t>
            </a:r>
            <a:r>
              <a:rPr lang="en-US"/>
              <a:t> </a:t>
            </a:r>
            <a:r>
              <a:rPr lang="en-US" err="1"/>
              <a:t>xung</a:t>
            </a:r>
            <a:r>
              <a:rPr lang="en-US"/>
              <a:t> </a:t>
            </a:r>
            <a:r>
              <a:rPr lang="en-US" err="1"/>
              <a:t>quanh</a:t>
            </a:r>
            <a:r>
              <a:rPr lang="en-US"/>
              <a:t> (</a:t>
            </a:r>
            <a:r>
              <a:rPr lang="en-US" err="1"/>
              <a:t>động</a:t>
            </a:r>
            <a:r>
              <a:rPr lang="en-US"/>
              <a:t> </a:t>
            </a:r>
            <a:r>
              <a:rPr lang="en-US" err="1"/>
              <a:t>từ</a:t>
            </a:r>
            <a:r>
              <a:rPr lang="en-US"/>
              <a:t> </a:t>
            </a:r>
            <a:r>
              <a:rPr lang="en-US" err="1"/>
              <a:t>thống</a:t>
            </a:r>
            <a:r>
              <a:rPr lang="en-US"/>
              <a:t> </a:t>
            </a:r>
            <a:r>
              <a:rPr lang="en-US" err="1"/>
              <a:t>trị</a:t>
            </a:r>
            <a:r>
              <a:rPr lang="en-US"/>
              <a:t>) (row 8)</a:t>
            </a:r>
          </a:p>
          <a:p>
            <a:pPr marL="171450" indent="-171450">
              <a:buFont typeface="Arial" panose="020B0604020202020204" pitchFamily="34" charset="0"/>
              <a:buChar char="•"/>
            </a:pPr>
            <a:r>
              <a:rPr lang="en-US"/>
              <a:t>Các </a:t>
            </a:r>
            <a:r>
              <a:rPr lang="en-US" err="1"/>
              <a:t>cặp</a:t>
            </a:r>
            <a:r>
              <a:rPr lang="en-US"/>
              <a:t> </a:t>
            </a:r>
            <a:r>
              <a:rPr lang="en-US" err="1"/>
              <a:t>từ</a:t>
            </a:r>
            <a:r>
              <a:rPr lang="en-US"/>
              <a:t> </a:t>
            </a:r>
            <a:r>
              <a:rPr lang="en-US" err="1"/>
              <a:t>có</a:t>
            </a:r>
            <a:r>
              <a:rPr lang="en-US"/>
              <a:t> “of” </a:t>
            </a:r>
            <a:r>
              <a:rPr lang="en-US" err="1"/>
              <a:t>thường</a:t>
            </a:r>
            <a:r>
              <a:rPr lang="en-US"/>
              <a:t> </a:t>
            </a:r>
            <a:r>
              <a:rPr lang="en-US" err="1"/>
              <a:t>sử</a:t>
            </a:r>
            <a:r>
              <a:rPr lang="en-US"/>
              <a:t> </a:t>
            </a:r>
            <a:r>
              <a:rPr lang="en-US" err="1"/>
              <a:t>thống</a:t>
            </a:r>
            <a:r>
              <a:rPr lang="en-US"/>
              <a:t> </a:t>
            </a:r>
            <a:r>
              <a:rPr lang="en-US" err="1"/>
              <a:t>trị</a:t>
            </a:r>
            <a:r>
              <a:rPr lang="en-US"/>
              <a:t> </a:t>
            </a:r>
            <a:r>
              <a:rPr lang="en-US" err="1"/>
              <a:t>sẽ</a:t>
            </a:r>
            <a:r>
              <a:rPr lang="en-US"/>
              <a:t> </a:t>
            </a:r>
            <a:r>
              <a:rPr lang="en-US" err="1"/>
              <a:t>hướng</a:t>
            </a:r>
            <a:r>
              <a:rPr lang="en-US"/>
              <a:t> </a:t>
            </a:r>
            <a:r>
              <a:rPr lang="en-US" err="1"/>
              <a:t>tới</a:t>
            </a:r>
            <a:r>
              <a:rPr lang="en-US"/>
              <a:t> </a:t>
            </a:r>
            <a:r>
              <a:rPr lang="en-US" err="1"/>
              <a:t>danh</a:t>
            </a:r>
            <a:r>
              <a:rPr lang="en-US"/>
              <a:t> </a:t>
            </a:r>
            <a:r>
              <a:rPr lang="en-US" err="1"/>
              <a:t>từ</a:t>
            </a:r>
            <a:r>
              <a:rPr lang="en-US"/>
              <a:t> </a:t>
            </a:r>
            <a:r>
              <a:rPr lang="en-US" err="1"/>
              <a:t>chỉ</a:t>
            </a:r>
            <a:r>
              <a:rPr lang="en-US"/>
              <a:t> </a:t>
            </a:r>
            <a:r>
              <a:rPr lang="en-US" err="1"/>
              <a:t>tập</a:t>
            </a:r>
            <a:r>
              <a:rPr lang="en-US"/>
              <a:t> </a:t>
            </a:r>
            <a:r>
              <a:rPr lang="en-US" err="1"/>
              <a:t>hợp</a:t>
            </a:r>
            <a:r>
              <a:rPr lang="en-US"/>
              <a:t> (</a:t>
            </a:r>
            <a:r>
              <a:rPr lang="en-US" err="1"/>
              <a:t>ví</a:t>
            </a:r>
            <a:r>
              <a:rPr lang="en-US"/>
              <a:t> </a:t>
            </a:r>
            <a:r>
              <a:rPr lang="en-US" err="1"/>
              <a:t>dụ</a:t>
            </a:r>
            <a:r>
              <a:rPr lang="en-US"/>
              <a:t> pile of oranges) (</a:t>
            </a:r>
            <a:r>
              <a:rPr lang="en-US" err="1"/>
              <a:t>trực</a:t>
            </a:r>
            <a:r>
              <a:rPr lang="en-US"/>
              <a:t> </a:t>
            </a:r>
            <a:r>
              <a:rPr lang="en-US" err="1"/>
              <a:t>quan</a:t>
            </a:r>
            <a:r>
              <a:rPr lang="en-US"/>
              <a:t>) (row 11)</a:t>
            </a:r>
          </a:p>
          <a:p>
            <a:pPr marL="171450" indent="-171450">
              <a:buFont typeface="Arial" panose="020B0604020202020204" pitchFamily="34" charset="0"/>
              <a:buChar char="•"/>
            </a:pPr>
            <a:r>
              <a:rPr lang="en-US" err="1"/>
              <a:t>Ngược</a:t>
            </a:r>
            <a:r>
              <a:rPr lang="en-US"/>
              <a:t> </a:t>
            </a:r>
            <a:r>
              <a:rPr lang="en-US" err="1"/>
              <a:t>lại</a:t>
            </a:r>
            <a:r>
              <a:rPr lang="en-US"/>
              <a:t> ở </a:t>
            </a:r>
            <a:r>
              <a:rPr lang="en-US" err="1"/>
              <a:t>cặp</a:t>
            </a:r>
            <a:r>
              <a:rPr lang="en-US"/>
              <a:t> </a:t>
            </a:r>
            <a:r>
              <a:rPr lang="en-US" err="1"/>
              <a:t>trạng</a:t>
            </a:r>
            <a:r>
              <a:rPr lang="en-US"/>
              <a:t> </a:t>
            </a:r>
            <a:r>
              <a:rPr lang="en-US" err="1"/>
              <a:t>ngữ</a:t>
            </a:r>
            <a:r>
              <a:rPr lang="en-US"/>
              <a:t> </a:t>
            </a:r>
            <a:r>
              <a:rPr lang="en-US" err="1"/>
              <a:t>tính</a:t>
            </a:r>
            <a:r>
              <a:rPr lang="en-US"/>
              <a:t> </a:t>
            </a:r>
            <a:r>
              <a:rPr lang="en-US" err="1"/>
              <a:t>từ</a:t>
            </a:r>
            <a:r>
              <a:rPr lang="en-US"/>
              <a:t> </a:t>
            </a:r>
            <a:r>
              <a:rPr lang="en-US" err="1"/>
              <a:t>hoạt</a:t>
            </a:r>
            <a:r>
              <a:rPr lang="en-US"/>
              <a:t> </a:t>
            </a:r>
            <a:r>
              <a:rPr lang="en-US" err="1"/>
              <a:t>động</a:t>
            </a:r>
            <a:r>
              <a:rPr lang="en-US"/>
              <a:t> </a:t>
            </a:r>
            <a:r>
              <a:rPr lang="en-US" err="1"/>
              <a:t>phản</a:t>
            </a:r>
            <a:r>
              <a:rPr lang="en-US"/>
              <a:t> </a:t>
            </a:r>
            <a:r>
              <a:rPr lang="en-US" err="1"/>
              <a:t>trực</a:t>
            </a:r>
            <a:r>
              <a:rPr lang="en-US"/>
              <a:t> </a:t>
            </a:r>
            <a:r>
              <a:rPr lang="en-US" err="1"/>
              <a:t>quan</a:t>
            </a:r>
            <a:r>
              <a:rPr lang="en-US"/>
              <a:t>, </a:t>
            </a:r>
            <a:r>
              <a:rPr lang="en-US" err="1"/>
              <a:t>các</a:t>
            </a:r>
            <a:r>
              <a:rPr lang="en-US"/>
              <a:t> </a:t>
            </a:r>
            <a:r>
              <a:rPr lang="en-US" err="1"/>
              <a:t>tính</a:t>
            </a:r>
            <a:r>
              <a:rPr lang="en-US"/>
              <a:t> </a:t>
            </a:r>
            <a:r>
              <a:rPr lang="en-US" err="1"/>
              <a:t>từ</a:t>
            </a:r>
            <a:r>
              <a:rPr lang="en-US"/>
              <a:t> </a:t>
            </a:r>
            <a:r>
              <a:rPr lang="en-US" err="1"/>
              <a:t>mô</a:t>
            </a:r>
            <a:r>
              <a:rPr lang="en-US"/>
              <a:t> </a:t>
            </a:r>
            <a:r>
              <a:rPr lang="en-US" err="1"/>
              <a:t>tả</a:t>
            </a:r>
            <a:r>
              <a:rPr lang="en-US"/>
              <a:t> </a:t>
            </a:r>
            <a:r>
              <a:rPr lang="en-US" err="1"/>
              <a:t>chiếm</a:t>
            </a:r>
            <a:r>
              <a:rPr lang="en-US"/>
              <a:t> </a:t>
            </a:r>
            <a:r>
              <a:rPr lang="en-US" err="1"/>
              <a:t>ưu</a:t>
            </a:r>
            <a:r>
              <a:rPr lang="en-US"/>
              <a:t> </a:t>
            </a:r>
            <a:r>
              <a:rPr lang="en-US" err="1"/>
              <a:t>thế</a:t>
            </a:r>
            <a:r>
              <a:rPr lang="en-US"/>
              <a:t> </a:t>
            </a:r>
            <a:r>
              <a:rPr lang="en-US" err="1"/>
              <a:t>trực</a:t>
            </a:r>
            <a:r>
              <a:rPr lang="en-US"/>
              <a:t> </a:t>
            </a:r>
            <a:r>
              <a:rPr lang="en-US" err="1"/>
              <a:t>quan</a:t>
            </a:r>
            <a:r>
              <a:rPr lang="en-US"/>
              <a:t> </a:t>
            </a:r>
            <a:r>
              <a:rPr lang="en-US" err="1"/>
              <a:t>các</a:t>
            </a:r>
            <a:r>
              <a:rPr lang="en-US"/>
              <a:t> </a:t>
            </a:r>
            <a:r>
              <a:rPr lang="en-US" err="1"/>
              <a:t>danh</a:t>
            </a:r>
            <a:r>
              <a:rPr lang="en-US"/>
              <a:t> </a:t>
            </a:r>
            <a:r>
              <a:rPr lang="en-US" err="1"/>
              <a:t>từ</a:t>
            </a:r>
            <a:r>
              <a:rPr lang="en-US"/>
              <a:t> </a:t>
            </a:r>
            <a:r>
              <a:rPr lang="en-US" err="1"/>
              <a:t>mà</a:t>
            </a:r>
            <a:r>
              <a:rPr lang="en-US"/>
              <a:t> </a:t>
            </a:r>
            <a:r>
              <a:rPr lang="en-US" err="1"/>
              <a:t>chúng</a:t>
            </a:r>
            <a:r>
              <a:rPr lang="en-US"/>
              <a:t> </a:t>
            </a:r>
            <a:r>
              <a:rPr lang="en-US" err="1"/>
              <a:t>tác</a:t>
            </a:r>
            <a:r>
              <a:rPr lang="en-US"/>
              <a:t> </a:t>
            </a:r>
            <a:r>
              <a:rPr lang="en-US" err="1"/>
              <a:t>động</a:t>
            </a:r>
            <a:r>
              <a:rPr lang="en-US"/>
              <a:t> </a:t>
            </a:r>
            <a:r>
              <a:rPr lang="en-US" err="1"/>
              <a:t>lên</a:t>
            </a:r>
            <a:r>
              <a:rPr lang="en-US"/>
              <a:t> (row 10)</a:t>
            </a:r>
          </a:p>
        </p:txBody>
      </p:sp>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303312"/>
            <a:ext cx="5535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4" name="Picture 3">
            <a:extLst>
              <a:ext uri="{FF2B5EF4-FFF2-40B4-BE49-F238E27FC236}">
                <a16:creationId xmlns:a16="http://schemas.microsoft.com/office/drawing/2014/main" id="{7229EEEE-A34E-A444-DDED-DCD23A54EA2F}"/>
              </a:ext>
            </a:extLst>
          </p:cNvPr>
          <p:cNvPicPr>
            <a:picLocks noChangeAspect="1"/>
          </p:cNvPicPr>
          <p:nvPr/>
        </p:nvPicPr>
        <p:blipFill>
          <a:blip r:embed="rId3"/>
          <a:stretch>
            <a:fillRect/>
          </a:stretch>
        </p:blipFill>
        <p:spPr>
          <a:xfrm>
            <a:off x="5796200" y="1526435"/>
            <a:ext cx="3174365" cy="2320290"/>
          </a:xfrm>
          <a:prstGeom prst="rect">
            <a:avLst/>
          </a:prstGeom>
        </p:spPr>
      </p:pic>
    </p:spTree>
    <p:extLst>
      <p:ext uri="{BB962C8B-B14F-4D97-AF65-F5344CB8AC3E}">
        <p14:creationId xmlns:p14="http://schemas.microsoft.com/office/powerpoint/2010/main" val="770824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641680" cy="1095904"/>
          </a:xfrm>
          <a:prstGeom prst="rect">
            <a:avLst/>
          </a:prstGeom>
        </p:spPr>
        <p:txBody>
          <a:bodyPr spcFirstLastPara="1" wrap="square" lIns="91425" tIns="91425" rIns="91425" bIns="91425" anchor="t" anchorCtr="0">
            <a:noAutofit/>
          </a:bodyPr>
          <a:lstStyle/>
          <a:p>
            <a:r>
              <a:rPr lang="en" sz="2800"/>
              <a:t>Mô tả tương tác các cặp bản đồ nhiệt tương tác theo cặp </a:t>
            </a:r>
            <a:endParaRPr lang="en" sz="1200">
              <a:latin typeface="Times New Roman"/>
              <a:cs typeface="Times New Roman"/>
            </a:endParaRPr>
          </a:p>
        </p:txBody>
      </p:sp>
      <p:sp>
        <p:nvSpPr>
          <p:cNvPr id="3" name="Rectangle 2">
            <a:extLst>
              <a:ext uri="{FF2B5EF4-FFF2-40B4-BE49-F238E27FC236}">
                <a16:creationId xmlns:a16="http://schemas.microsoft.com/office/drawing/2014/main" id="{89BB0056-CEFC-C604-D760-D7086B9C5718}"/>
              </a:ext>
            </a:extLst>
          </p:cNvPr>
          <p:cNvSpPr>
            <a:spLocks noChangeArrowheads="1"/>
          </p:cNvSpPr>
          <p:nvPr/>
        </p:nvSpPr>
        <p:spPr bwMode="auto">
          <a:xfrm>
            <a:off x="857595" y="1303312"/>
            <a:ext cx="5535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2" name="Picture 1">
            <a:extLst>
              <a:ext uri="{FF2B5EF4-FFF2-40B4-BE49-F238E27FC236}">
                <a16:creationId xmlns:a16="http://schemas.microsoft.com/office/drawing/2014/main" id="{CABB36FB-D3D6-A0A6-441A-AD2D126A9FF7}"/>
              </a:ext>
            </a:extLst>
          </p:cNvPr>
          <p:cNvPicPr>
            <a:picLocks noChangeAspect="1"/>
          </p:cNvPicPr>
          <p:nvPr/>
        </p:nvPicPr>
        <p:blipFill>
          <a:blip r:embed="rId3"/>
          <a:stretch>
            <a:fillRect/>
          </a:stretch>
        </p:blipFill>
        <p:spPr>
          <a:xfrm>
            <a:off x="324325" y="1538945"/>
            <a:ext cx="4285899" cy="3571801"/>
          </a:xfrm>
          <a:prstGeom prst="rect">
            <a:avLst/>
          </a:prstGeom>
        </p:spPr>
      </p:pic>
      <p:pic>
        <p:nvPicPr>
          <p:cNvPr id="4" name="Picture 3">
            <a:extLst>
              <a:ext uri="{FF2B5EF4-FFF2-40B4-BE49-F238E27FC236}">
                <a16:creationId xmlns:a16="http://schemas.microsoft.com/office/drawing/2014/main" id="{7229EEEE-A34E-A444-DDED-DCD23A54EA2F}"/>
              </a:ext>
            </a:extLst>
          </p:cNvPr>
          <p:cNvPicPr>
            <a:picLocks noChangeAspect="1"/>
          </p:cNvPicPr>
          <p:nvPr/>
        </p:nvPicPr>
        <p:blipFill>
          <a:blip r:embed="rId4"/>
          <a:stretch>
            <a:fillRect/>
          </a:stretch>
        </p:blipFill>
        <p:spPr>
          <a:xfrm>
            <a:off x="4913631" y="1540903"/>
            <a:ext cx="4006295" cy="2927961"/>
          </a:xfrm>
          <a:prstGeom prst="rect">
            <a:avLst/>
          </a:prstGeom>
        </p:spPr>
      </p:pic>
    </p:spTree>
    <p:extLst>
      <p:ext uri="{BB962C8B-B14F-4D97-AF65-F5344CB8AC3E}">
        <p14:creationId xmlns:p14="http://schemas.microsoft.com/office/powerpoint/2010/main" val="1380016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98789" y="1774275"/>
            <a:ext cx="4805100" cy="2311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TÍCH </a:t>
            </a:r>
            <a:br>
              <a:rPr lang="en"/>
            </a:br>
            <a:r>
              <a:rPr lang="en"/>
              <a:t>NGỮ NGHĨA TRỰC QUAN</a:t>
            </a:r>
            <a:endParaRPr/>
          </a:p>
        </p:txBody>
      </p:sp>
      <p:sp>
        <p:nvSpPr>
          <p:cNvPr id="296" name="Google Shape;296;p31"/>
          <p:cNvSpPr txBox="1">
            <a:spLocks noGrp="1"/>
          </p:cNvSpPr>
          <p:nvPr>
            <p:ph type="title" idx="2"/>
          </p:nvPr>
        </p:nvSpPr>
        <p:spPr>
          <a:xfrm>
            <a:off x="3298789" y="785600"/>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44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389132" y="204393"/>
            <a:ext cx="5821904" cy="599906"/>
          </a:xfrm>
          <a:prstGeom prst="rect">
            <a:avLst/>
          </a:prstGeom>
        </p:spPr>
        <p:txBody>
          <a:bodyPr spcFirstLastPara="1" wrap="square" lIns="91425" tIns="91425" rIns="91425" bIns="91425" anchor="t" anchorCtr="0">
            <a:noAutofit/>
          </a:bodyPr>
          <a:lstStyle/>
          <a:p>
            <a:r>
              <a:rPr lang="vi-VN" sz="2800">
                <a:solidFill>
                  <a:schemeClr val="tx2"/>
                </a:solidFill>
              </a:rPr>
              <a:t>5.1. Cohyponym</a:t>
            </a:r>
            <a:endParaRPr lang="en" sz="1200">
              <a:solidFill>
                <a:schemeClr val="tx2"/>
              </a:solidFill>
              <a:latin typeface="Times New Roman"/>
              <a:cs typeface="Times New Roman"/>
            </a:endParaRPr>
          </a:p>
        </p:txBody>
      </p:sp>
      <p:sp>
        <p:nvSpPr>
          <p:cNvPr id="322" name="Google Shape;322;p32"/>
          <p:cNvSpPr txBox="1">
            <a:spLocks noGrp="1"/>
          </p:cNvSpPr>
          <p:nvPr>
            <p:ph type="subTitle" idx="2"/>
          </p:nvPr>
        </p:nvSpPr>
        <p:spPr>
          <a:xfrm>
            <a:off x="365760" y="1044931"/>
            <a:ext cx="5790097" cy="3938348"/>
          </a:xfrm>
          <a:prstGeom prst="rect">
            <a:avLst/>
          </a:prstGeom>
        </p:spPr>
        <p:txBody>
          <a:bodyPr spcFirstLastPara="1" wrap="square" lIns="91425" tIns="91425" rIns="91425" bIns="91425" anchor="t" anchorCtr="0">
            <a:noAutofit/>
          </a:bodyPr>
          <a:lstStyle/>
          <a:p>
            <a:pPr marL="0" indent="0"/>
            <a:r>
              <a:rPr lang="vi-VN" sz="1400" b="1" err="1"/>
              <a:t>Set</a:t>
            </a:r>
            <a:r>
              <a:rPr lang="vi-VN" sz="1400" b="1"/>
              <a:t> </a:t>
            </a:r>
            <a:r>
              <a:rPr lang="vi-VN" sz="1400" b="1" err="1"/>
              <a:t>up</a:t>
            </a:r>
            <a:r>
              <a:rPr lang="vi-VN" sz="1400" b="1"/>
              <a:t>:</a:t>
            </a:r>
          </a:p>
          <a:p>
            <a:pPr marL="0" indent="0"/>
            <a:endParaRPr lang="vi-VN"/>
          </a:p>
          <a:p>
            <a:pPr marL="171450" indent="-171450">
              <a:buFont typeface="Arial"/>
              <a:buChar char="•"/>
            </a:pPr>
            <a:r>
              <a:rPr lang="vi-VN"/>
              <a:t>Thể hiện các trường ngữ nghĩa ở 80 đối tượng thị giác của COCO, trong đó 28 đổi tượng  có ít nhất 1 cặp cohyponym  </a:t>
            </a:r>
          </a:p>
          <a:p>
            <a:pPr marL="171450" indent="-171450">
              <a:buFont typeface="Arial"/>
              <a:buChar char="•"/>
            </a:pPr>
            <a:r>
              <a:rPr lang="vi-VN"/>
              <a:t>trên 16 siêu âm riêng biệt. Sử dụng 1000 câu </a:t>
            </a:r>
            <a:r>
              <a:rPr lang="vi-VN" err="1"/>
              <a:t>prompt</a:t>
            </a:r>
            <a:r>
              <a:rPr lang="vi-VN"/>
              <a:t> với mẫu câu là "a( n) &lt;danh từ&gt; và a(n) &lt;danh từ&gt;“ </a:t>
            </a:r>
          </a:p>
          <a:p>
            <a:pPr marL="171450" indent="-171450">
              <a:buFont typeface="Arial"/>
              <a:buChar char="•"/>
            </a:pPr>
            <a:r>
              <a:rPr lang="vi-VN"/>
              <a:t>Tạo ra hình ảnh từ câu </a:t>
            </a:r>
            <a:r>
              <a:rPr lang="vi-VN" err="1"/>
              <a:t>prompt</a:t>
            </a:r>
            <a:r>
              <a:rPr lang="vi-VN"/>
              <a:t> đó, và đánh giá thủ công với từng cặp ảnh và </a:t>
            </a:r>
            <a:r>
              <a:rPr lang="vi-VN" err="1"/>
              <a:t>label</a:t>
            </a:r>
            <a:r>
              <a:rPr lang="vi-VN"/>
              <a:t>. Một cặp được coi là phù hợp khi cả 2 đối tượng phải xuất hiện trong cũng một khung ảnh.</a:t>
            </a:r>
          </a:p>
          <a:p>
            <a:pPr marL="171450" indent="-171450">
              <a:buFont typeface="Arial"/>
              <a:buChar char="•"/>
            </a:pPr>
            <a:endParaRPr lang="vi-VN" sz="1400" b="1"/>
          </a:p>
          <a:p>
            <a:pPr marL="0" indent="0"/>
            <a:r>
              <a:rPr lang="vi-VN" sz="1400" b="1"/>
              <a:t>Kết quả:</a:t>
            </a:r>
          </a:p>
          <a:p>
            <a:pPr marL="0" indent="0"/>
            <a:endParaRPr lang="vi-VN"/>
          </a:p>
          <a:p>
            <a:pPr marL="171450" indent="-171450">
              <a:buFont typeface="Arial"/>
              <a:buChar char="•"/>
            </a:pPr>
            <a:r>
              <a:rPr lang="en-US" err="1">
                <a:solidFill>
                  <a:srgbClr val="FFFFFF"/>
                </a:solidFill>
              </a:rPr>
              <a:t>Độ</a:t>
            </a:r>
            <a:r>
              <a:rPr lang="en-US">
                <a:solidFill>
                  <a:srgbClr val="FFFFFF"/>
                </a:solidFill>
              </a:rPr>
              <a:t> </a:t>
            </a:r>
            <a:r>
              <a:rPr lang="en-US" err="1">
                <a:solidFill>
                  <a:srgbClr val="FFFFFF"/>
                </a:solidFill>
              </a:rPr>
              <a:t>chính</a:t>
            </a:r>
            <a:r>
              <a:rPr lang="en-US">
                <a:solidFill>
                  <a:srgbClr val="FFFFFF"/>
                </a:solidFill>
              </a:rPr>
              <a:t> </a:t>
            </a:r>
            <a:r>
              <a:rPr lang="en-US" err="1">
                <a:solidFill>
                  <a:srgbClr val="FFFFFF"/>
                </a:solidFill>
              </a:rPr>
              <a:t>xác</a:t>
            </a:r>
            <a:r>
              <a:rPr lang="en-US">
                <a:solidFill>
                  <a:srgbClr val="FFFFFF"/>
                </a:solidFill>
              </a:rPr>
              <a:t> </a:t>
            </a:r>
            <a:r>
              <a:rPr lang="en-US" err="1">
                <a:solidFill>
                  <a:srgbClr val="FFFFFF"/>
                </a:solidFill>
              </a:rPr>
              <a:t>trong</a:t>
            </a:r>
            <a:r>
              <a:rPr lang="en-US">
                <a:solidFill>
                  <a:srgbClr val="FFFFFF"/>
                </a:solidFill>
              </a:rPr>
              <a:t> </a:t>
            </a:r>
            <a:r>
              <a:rPr lang="en-US" err="1">
                <a:solidFill>
                  <a:srgbClr val="FFFFFF"/>
                </a:solidFill>
              </a:rPr>
              <a:t>việc</a:t>
            </a:r>
            <a:r>
              <a:rPr lang="en-US">
                <a:solidFill>
                  <a:srgbClr val="FFFFFF"/>
                </a:solidFill>
              </a:rPr>
              <a:t> </a:t>
            </a:r>
            <a:r>
              <a:rPr lang="en-US" err="1">
                <a:solidFill>
                  <a:srgbClr val="FFFFFF"/>
                </a:solidFill>
              </a:rPr>
              <a:t>tạo</a:t>
            </a:r>
            <a:r>
              <a:rPr lang="en-US">
                <a:solidFill>
                  <a:srgbClr val="FFFFFF"/>
                </a:solidFill>
              </a:rPr>
              <a:t> </a:t>
            </a:r>
            <a:r>
              <a:rPr lang="en-US" err="1">
                <a:solidFill>
                  <a:srgbClr val="FFFFFF"/>
                </a:solidFill>
              </a:rPr>
              <a:t>ra</a:t>
            </a:r>
            <a:r>
              <a:rPr lang="en-US">
                <a:solidFill>
                  <a:srgbClr val="FFFFFF"/>
                </a:solidFill>
              </a:rPr>
              <a:t> </a:t>
            </a:r>
            <a:r>
              <a:rPr lang="en-US" err="1">
                <a:solidFill>
                  <a:srgbClr val="FFFFFF"/>
                </a:solidFill>
              </a:rPr>
              <a:t>văn</a:t>
            </a:r>
            <a:r>
              <a:rPr lang="en-US">
                <a:solidFill>
                  <a:srgbClr val="FFFFFF"/>
                </a:solidFill>
              </a:rPr>
              <a:t> </a:t>
            </a:r>
            <a:r>
              <a:rPr lang="en-US" err="1">
                <a:solidFill>
                  <a:srgbClr val="FFFFFF"/>
                </a:solidFill>
              </a:rPr>
              <a:t>bản</a:t>
            </a:r>
            <a:r>
              <a:rPr lang="en-US">
                <a:solidFill>
                  <a:srgbClr val="FFFFFF"/>
                </a:solidFill>
              </a:rPr>
              <a:t> </a:t>
            </a:r>
            <a:r>
              <a:rPr lang="en-US" err="1">
                <a:solidFill>
                  <a:srgbClr val="FFFFFF"/>
                </a:solidFill>
              </a:rPr>
              <a:t>là</a:t>
            </a:r>
            <a:r>
              <a:rPr lang="en-US">
                <a:solidFill>
                  <a:srgbClr val="FFFFFF"/>
                </a:solidFill>
              </a:rPr>
              <a:t> 61%, </a:t>
            </a:r>
            <a:r>
              <a:rPr lang="en-US" err="1">
                <a:solidFill>
                  <a:srgbClr val="FFFFFF"/>
                </a:solidFill>
              </a:rPr>
              <a:t>trong</a:t>
            </a:r>
            <a:r>
              <a:rPr lang="en-US">
                <a:solidFill>
                  <a:srgbClr val="FFFFFF"/>
                </a:solidFill>
              </a:rPr>
              <a:t> </a:t>
            </a:r>
            <a:r>
              <a:rPr lang="en-US" err="1">
                <a:solidFill>
                  <a:srgbClr val="FFFFFF"/>
                </a:solidFill>
              </a:rPr>
              <a:t>khi</a:t>
            </a:r>
            <a:r>
              <a:rPr lang="en-US">
                <a:solidFill>
                  <a:srgbClr val="FFFFFF"/>
                </a:solidFill>
              </a:rPr>
              <a:t> </a:t>
            </a:r>
            <a:r>
              <a:rPr lang="en-US" err="1">
                <a:solidFill>
                  <a:srgbClr val="FFFFFF"/>
                </a:solidFill>
              </a:rPr>
              <a:t>tập</a:t>
            </a:r>
            <a:r>
              <a:rPr lang="en-US">
                <a:solidFill>
                  <a:srgbClr val="FFFFFF"/>
                </a:solidFill>
              </a:rPr>
              <a:t> </a:t>
            </a:r>
            <a:r>
              <a:rPr lang="en-US" err="1">
                <a:solidFill>
                  <a:srgbClr val="FFFFFF"/>
                </a:solidFill>
              </a:rPr>
              <a:t>hợp</a:t>
            </a:r>
            <a:r>
              <a:rPr lang="en-US">
                <a:solidFill>
                  <a:srgbClr val="FFFFFF"/>
                </a:solidFill>
              </a:rPr>
              <a:t> </a:t>
            </a:r>
            <a:r>
              <a:rPr lang="en-US" err="1">
                <a:solidFill>
                  <a:srgbClr val="FFFFFF"/>
                </a:solidFill>
              </a:rPr>
              <a:t>các</a:t>
            </a:r>
            <a:r>
              <a:rPr lang="en-US">
                <a:solidFill>
                  <a:srgbClr val="FFFFFF"/>
                </a:solidFill>
              </a:rPr>
              <a:t> </a:t>
            </a:r>
            <a:r>
              <a:rPr lang="en-US" err="1">
                <a:solidFill>
                  <a:srgbClr val="FFFFFF"/>
                </a:solidFill>
              </a:rPr>
              <a:t>từ</a:t>
            </a:r>
            <a:r>
              <a:rPr lang="en-US">
                <a:solidFill>
                  <a:srgbClr val="FFFFFF"/>
                </a:solidFill>
              </a:rPr>
              <a:t> </a:t>
            </a:r>
            <a:r>
              <a:rPr lang="en-US" err="1">
                <a:solidFill>
                  <a:srgbClr val="FFFFFF"/>
                </a:solidFill>
              </a:rPr>
              <a:t>đồng</a:t>
            </a:r>
            <a:r>
              <a:rPr lang="en-US">
                <a:solidFill>
                  <a:srgbClr val="FFFFFF"/>
                </a:solidFill>
              </a:rPr>
              <a:t> </a:t>
            </a:r>
            <a:r>
              <a:rPr lang="en-US" err="1">
                <a:solidFill>
                  <a:srgbClr val="FFFFFF"/>
                </a:solidFill>
              </a:rPr>
              <a:t>nghĩa</a:t>
            </a:r>
            <a:r>
              <a:rPr lang="en-US">
                <a:solidFill>
                  <a:srgbClr val="FFFFFF"/>
                </a:solidFill>
              </a:rPr>
              <a:t> </a:t>
            </a:r>
            <a:r>
              <a:rPr lang="en-US" err="1">
                <a:solidFill>
                  <a:srgbClr val="FFFFFF"/>
                </a:solidFill>
              </a:rPr>
              <a:t>đạt</a:t>
            </a:r>
            <a:r>
              <a:rPr lang="en-US">
                <a:solidFill>
                  <a:srgbClr val="FFFFFF"/>
                </a:solidFill>
              </a:rPr>
              <a:t> 52%</a:t>
            </a:r>
          </a:p>
          <a:p>
            <a:pPr marL="171450" indent="-171450">
              <a:buFont typeface="Arial"/>
              <a:buChar char="•"/>
            </a:pPr>
            <a:r>
              <a:rPr lang="en-US" err="1">
                <a:solidFill>
                  <a:srgbClr val="FFFFFF"/>
                </a:solidFill>
              </a:rPr>
              <a:t>Chỉ</a:t>
            </a:r>
            <a:r>
              <a:rPr lang="en-US">
                <a:solidFill>
                  <a:srgbClr val="FFFFFF"/>
                </a:solidFill>
              </a:rPr>
              <a:t> </a:t>
            </a:r>
            <a:r>
              <a:rPr lang="en-US" err="1">
                <a:solidFill>
                  <a:srgbClr val="FFFFFF"/>
                </a:solidFill>
              </a:rPr>
              <a:t>số</a:t>
            </a:r>
            <a:r>
              <a:rPr lang="en-US">
                <a:solidFill>
                  <a:srgbClr val="FFFFFF"/>
                </a:solidFill>
              </a:rPr>
              <a:t> </a:t>
            </a:r>
            <a:r>
              <a:rPr lang="en-US" err="1">
                <a:solidFill>
                  <a:srgbClr val="FFFFFF"/>
                </a:solidFill>
              </a:rPr>
              <a:t>IoU</a:t>
            </a:r>
            <a:r>
              <a:rPr lang="en-US">
                <a:solidFill>
                  <a:srgbClr val="FFFFFF"/>
                </a:solidFill>
              </a:rPr>
              <a:t> </a:t>
            </a:r>
            <a:r>
              <a:rPr lang="en-US" err="1">
                <a:solidFill>
                  <a:srgbClr val="FFFFFF"/>
                </a:solidFill>
              </a:rPr>
              <a:t>trung</a:t>
            </a:r>
            <a:r>
              <a:rPr lang="en-US">
                <a:solidFill>
                  <a:srgbClr val="FFFFFF"/>
                </a:solidFill>
              </a:rPr>
              <a:t> </a:t>
            </a:r>
            <a:r>
              <a:rPr lang="en-US" err="1">
                <a:solidFill>
                  <a:srgbClr val="FFFFFF"/>
                </a:solidFill>
              </a:rPr>
              <a:t>bình</a:t>
            </a:r>
            <a:r>
              <a:rPr lang="en-US">
                <a:solidFill>
                  <a:srgbClr val="FFFFFF"/>
                </a:solidFill>
              </a:rPr>
              <a:t> </a:t>
            </a:r>
            <a:r>
              <a:rPr lang="en-US" err="1">
                <a:solidFill>
                  <a:srgbClr val="FFFFFF"/>
                </a:solidFill>
              </a:rPr>
              <a:t>cho</a:t>
            </a:r>
            <a:r>
              <a:rPr lang="en-US">
                <a:solidFill>
                  <a:srgbClr val="FFFFFF"/>
                </a:solidFill>
              </a:rPr>
              <a:t> </a:t>
            </a:r>
            <a:r>
              <a:rPr lang="en-US" err="1">
                <a:solidFill>
                  <a:srgbClr val="FFFFFF"/>
                </a:solidFill>
              </a:rPr>
              <a:t>các</a:t>
            </a:r>
            <a:r>
              <a:rPr lang="en-US">
                <a:solidFill>
                  <a:srgbClr val="FFFFFF"/>
                </a:solidFill>
              </a:rPr>
              <a:t> </a:t>
            </a:r>
            <a:r>
              <a:rPr lang="en-US" err="1">
                <a:solidFill>
                  <a:srgbClr val="FFFFFF"/>
                </a:solidFill>
              </a:rPr>
              <a:t>từ</a:t>
            </a:r>
            <a:r>
              <a:rPr lang="en-US">
                <a:solidFill>
                  <a:srgbClr val="FFFFFF"/>
                </a:solidFill>
              </a:rPr>
              <a:t> </a:t>
            </a:r>
            <a:r>
              <a:rPr lang="en-US" err="1">
                <a:solidFill>
                  <a:srgbClr val="FFFFFF"/>
                </a:solidFill>
              </a:rPr>
              <a:t>đồng</a:t>
            </a:r>
            <a:r>
              <a:rPr lang="en-US">
                <a:solidFill>
                  <a:srgbClr val="FFFFFF"/>
                </a:solidFill>
              </a:rPr>
              <a:t> </a:t>
            </a:r>
            <a:r>
              <a:rPr lang="en-US" err="1">
                <a:solidFill>
                  <a:srgbClr val="FFFFFF"/>
                </a:solidFill>
              </a:rPr>
              <a:t>nghĩa</a:t>
            </a:r>
            <a:r>
              <a:rPr lang="en-US">
                <a:solidFill>
                  <a:srgbClr val="FFFFFF"/>
                </a:solidFill>
              </a:rPr>
              <a:t> </a:t>
            </a:r>
            <a:r>
              <a:rPr lang="en-US" err="1">
                <a:solidFill>
                  <a:srgbClr val="FFFFFF"/>
                </a:solidFill>
              </a:rPr>
              <a:t>và</a:t>
            </a:r>
            <a:r>
              <a:rPr lang="en-US">
                <a:solidFill>
                  <a:srgbClr val="FFFFFF"/>
                </a:solidFill>
              </a:rPr>
              <a:t> </a:t>
            </a:r>
            <a:r>
              <a:rPr lang="en-US" err="1">
                <a:solidFill>
                  <a:srgbClr val="FFFFFF"/>
                </a:solidFill>
              </a:rPr>
              <a:t>không</a:t>
            </a:r>
            <a:r>
              <a:rPr lang="en-US">
                <a:solidFill>
                  <a:srgbClr val="FFFFFF"/>
                </a:solidFill>
              </a:rPr>
              <a:t> </a:t>
            </a:r>
            <a:r>
              <a:rPr lang="en-US" err="1">
                <a:solidFill>
                  <a:srgbClr val="FFFFFF"/>
                </a:solidFill>
              </a:rPr>
              <a:t>đồng</a:t>
            </a:r>
            <a:r>
              <a:rPr lang="en-US">
                <a:solidFill>
                  <a:srgbClr val="FFFFFF"/>
                </a:solidFill>
              </a:rPr>
              <a:t> </a:t>
            </a:r>
            <a:r>
              <a:rPr lang="en-US" err="1">
                <a:solidFill>
                  <a:srgbClr val="FFFFFF"/>
                </a:solidFill>
              </a:rPr>
              <a:t>nghĩa</a:t>
            </a:r>
            <a:r>
              <a:rPr lang="en-US">
                <a:solidFill>
                  <a:srgbClr val="FFFFFF"/>
                </a:solidFill>
              </a:rPr>
              <a:t> </a:t>
            </a:r>
            <a:r>
              <a:rPr lang="en-US" err="1">
                <a:solidFill>
                  <a:srgbClr val="FFFFFF"/>
                </a:solidFill>
              </a:rPr>
              <a:t>lần</a:t>
            </a:r>
            <a:r>
              <a:rPr lang="en-US">
                <a:solidFill>
                  <a:srgbClr val="FFFFFF"/>
                </a:solidFill>
              </a:rPr>
              <a:t> </a:t>
            </a:r>
            <a:r>
              <a:rPr lang="en-US" err="1">
                <a:solidFill>
                  <a:srgbClr val="FFFFFF"/>
                </a:solidFill>
              </a:rPr>
              <a:t>lượt</a:t>
            </a:r>
            <a:r>
              <a:rPr lang="en-US">
                <a:solidFill>
                  <a:srgbClr val="FFFFFF"/>
                </a:solidFill>
              </a:rPr>
              <a:t> </a:t>
            </a:r>
            <a:r>
              <a:rPr lang="en-US" err="1">
                <a:solidFill>
                  <a:srgbClr val="FFFFFF"/>
                </a:solidFill>
              </a:rPr>
              <a:t>là</a:t>
            </a:r>
            <a:r>
              <a:rPr lang="en-US">
                <a:solidFill>
                  <a:srgbClr val="FFFFFF"/>
                </a:solidFill>
              </a:rPr>
              <a:t> 46.7 </a:t>
            </a:r>
            <a:r>
              <a:rPr lang="en-US" err="1">
                <a:solidFill>
                  <a:srgbClr val="FFFFFF"/>
                </a:solidFill>
              </a:rPr>
              <a:t>và</a:t>
            </a:r>
            <a:r>
              <a:rPr lang="en-US">
                <a:solidFill>
                  <a:srgbClr val="FFFFFF"/>
                </a:solidFill>
              </a:rPr>
              <a:t> 22.9</a:t>
            </a:r>
          </a:p>
          <a:p>
            <a:pPr marL="171450" indent="-171450">
              <a:buFont typeface="Arial"/>
              <a:buChar char="•"/>
            </a:pPr>
            <a:r>
              <a:rPr lang="en-US" err="1">
                <a:solidFill>
                  <a:srgbClr val="FFFFFF"/>
                </a:solidFill>
              </a:rPr>
              <a:t>Độ</a:t>
            </a:r>
            <a:r>
              <a:rPr lang="en-US">
                <a:solidFill>
                  <a:srgbClr val="FFFFFF"/>
                </a:solidFill>
              </a:rPr>
              <a:t> </a:t>
            </a:r>
            <a:r>
              <a:rPr lang="en-US" err="1">
                <a:solidFill>
                  <a:srgbClr val="FFFFFF"/>
                </a:solidFill>
              </a:rPr>
              <a:t>chính</a:t>
            </a:r>
            <a:r>
              <a:rPr lang="en-US">
                <a:solidFill>
                  <a:srgbClr val="FFFFFF"/>
                </a:solidFill>
              </a:rPr>
              <a:t> </a:t>
            </a:r>
            <a:r>
              <a:rPr lang="en-US" err="1">
                <a:solidFill>
                  <a:srgbClr val="FFFFFF"/>
                </a:solidFill>
              </a:rPr>
              <a:t>xác</a:t>
            </a:r>
            <a:r>
              <a:rPr lang="en-US">
                <a:solidFill>
                  <a:srgbClr val="FFFFFF"/>
                </a:solidFill>
              </a:rPr>
              <a:t> </a:t>
            </a:r>
            <a:r>
              <a:rPr lang="en-US" err="1">
                <a:solidFill>
                  <a:srgbClr val="FFFFFF"/>
                </a:solidFill>
              </a:rPr>
              <a:t>cao</a:t>
            </a:r>
            <a:r>
              <a:rPr lang="en-US">
                <a:solidFill>
                  <a:srgbClr val="FFFFFF"/>
                </a:solidFill>
              </a:rPr>
              <a:t> </a:t>
            </a:r>
            <a:r>
              <a:rPr lang="en-US" err="1">
                <a:solidFill>
                  <a:srgbClr val="FFFFFF"/>
                </a:solidFill>
              </a:rPr>
              <a:t>hơn</a:t>
            </a:r>
            <a:r>
              <a:rPr lang="en-US">
                <a:solidFill>
                  <a:srgbClr val="FFFFFF"/>
                </a:solidFill>
              </a:rPr>
              <a:t> </a:t>
            </a:r>
            <a:r>
              <a:rPr lang="en-US" err="1">
                <a:solidFill>
                  <a:srgbClr val="FFFFFF"/>
                </a:solidFill>
              </a:rPr>
              <a:t>trên</a:t>
            </a:r>
            <a:r>
              <a:rPr lang="en-US">
                <a:solidFill>
                  <a:srgbClr val="FFFFFF"/>
                </a:solidFill>
              </a:rPr>
              <a:t> </a:t>
            </a:r>
            <a:r>
              <a:rPr lang="en-US" err="1">
                <a:solidFill>
                  <a:srgbClr val="FFFFFF"/>
                </a:solidFill>
              </a:rPr>
              <a:t>các</a:t>
            </a:r>
            <a:r>
              <a:rPr lang="en-US">
                <a:solidFill>
                  <a:srgbClr val="FFFFFF"/>
                </a:solidFill>
              </a:rPr>
              <a:t> </a:t>
            </a:r>
            <a:r>
              <a:rPr lang="en-US" err="1">
                <a:solidFill>
                  <a:srgbClr val="FFFFFF"/>
                </a:solidFill>
              </a:rPr>
              <a:t>cặp</a:t>
            </a:r>
            <a:r>
              <a:rPr lang="en-US">
                <a:solidFill>
                  <a:srgbClr val="FFFFFF"/>
                </a:solidFill>
              </a:rPr>
              <a:t> </a:t>
            </a:r>
            <a:r>
              <a:rPr lang="en-US" err="1">
                <a:solidFill>
                  <a:srgbClr val="FFFFFF"/>
                </a:solidFill>
              </a:rPr>
              <a:t>từ</a:t>
            </a:r>
            <a:r>
              <a:rPr lang="en-US">
                <a:solidFill>
                  <a:srgbClr val="FFFFFF"/>
                </a:solidFill>
              </a:rPr>
              <a:t> </a:t>
            </a:r>
            <a:r>
              <a:rPr lang="en-US" err="1">
                <a:solidFill>
                  <a:srgbClr val="FFFFFF"/>
                </a:solidFill>
              </a:rPr>
              <a:t>có</a:t>
            </a:r>
            <a:r>
              <a:rPr lang="en-US">
                <a:solidFill>
                  <a:srgbClr val="FFFFFF"/>
                </a:solidFill>
              </a:rPr>
              <a:t> </a:t>
            </a:r>
            <a:r>
              <a:rPr lang="en-US" err="1">
                <a:solidFill>
                  <a:srgbClr val="FFFFFF"/>
                </a:solidFill>
              </a:rPr>
              <a:t>độ</a:t>
            </a:r>
            <a:r>
              <a:rPr lang="en-US">
                <a:solidFill>
                  <a:srgbClr val="FFFFFF"/>
                </a:solidFill>
              </a:rPr>
              <a:t> </a:t>
            </a:r>
            <a:r>
              <a:rPr lang="en-US" err="1">
                <a:solidFill>
                  <a:srgbClr val="FFFFFF"/>
                </a:solidFill>
              </a:rPr>
              <a:t>trùng</a:t>
            </a:r>
            <a:r>
              <a:rPr lang="en-US">
                <a:solidFill>
                  <a:srgbClr val="FFFFFF"/>
                </a:solidFill>
              </a:rPr>
              <a:t> </a:t>
            </a:r>
            <a:r>
              <a:rPr lang="en-US" err="1">
                <a:solidFill>
                  <a:srgbClr val="FFFFFF"/>
                </a:solidFill>
              </a:rPr>
              <a:t>lấn</a:t>
            </a:r>
            <a:r>
              <a:rPr lang="en-US">
                <a:solidFill>
                  <a:srgbClr val="FFFFFF"/>
                </a:solidFill>
              </a:rPr>
              <a:t> </a:t>
            </a:r>
            <a:r>
              <a:rPr lang="en-US" err="1">
                <a:solidFill>
                  <a:srgbClr val="FFFFFF"/>
                </a:solidFill>
              </a:rPr>
              <a:t>thấp</a:t>
            </a:r>
            <a:r>
              <a:rPr lang="en-US">
                <a:solidFill>
                  <a:srgbClr val="FFFFFF"/>
                </a:solidFill>
              </a:rPr>
              <a:t> (71.7–77.5%) </a:t>
            </a:r>
            <a:r>
              <a:rPr lang="en-US" err="1">
                <a:solidFill>
                  <a:srgbClr val="FFFFFF"/>
                </a:solidFill>
              </a:rPr>
              <a:t>hơn</a:t>
            </a:r>
            <a:r>
              <a:rPr lang="en-US">
                <a:solidFill>
                  <a:srgbClr val="FFFFFF"/>
                </a:solidFill>
              </a:rPr>
              <a:t> </a:t>
            </a:r>
            <a:r>
              <a:rPr lang="en-US" err="1">
                <a:solidFill>
                  <a:srgbClr val="FFFFFF"/>
                </a:solidFill>
              </a:rPr>
              <a:t>là</a:t>
            </a:r>
            <a:r>
              <a:rPr lang="en-US">
                <a:solidFill>
                  <a:srgbClr val="FFFFFF"/>
                </a:solidFill>
              </a:rPr>
              <a:t> </a:t>
            </a:r>
            <a:r>
              <a:rPr lang="en-US" err="1">
                <a:solidFill>
                  <a:srgbClr val="FFFFFF"/>
                </a:solidFill>
              </a:rPr>
              <a:t>các</a:t>
            </a:r>
            <a:r>
              <a:rPr lang="en-US">
                <a:solidFill>
                  <a:srgbClr val="FFFFFF"/>
                </a:solidFill>
              </a:rPr>
              <a:t> </a:t>
            </a:r>
            <a:r>
              <a:rPr lang="en-US" err="1">
                <a:solidFill>
                  <a:srgbClr val="FFFFFF"/>
                </a:solidFill>
              </a:rPr>
              <a:t>cặp</a:t>
            </a:r>
            <a:r>
              <a:rPr lang="en-US">
                <a:solidFill>
                  <a:srgbClr val="FFFFFF"/>
                </a:solidFill>
              </a:rPr>
              <a:t> </a:t>
            </a:r>
            <a:r>
              <a:rPr lang="en-US" err="1">
                <a:solidFill>
                  <a:srgbClr val="FFFFFF"/>
                </a:solidFill>
              </a:rPr>
              <a:t>có</a:t>
            </a:r>
            <a:r>
              <a:rPr lang="en-US">
                <a:solidFill>
                  <a:srgbClr val="FFFFFF"/>
                </a:solidFill>
              </a:rPr>
              <a:t> </a:t>
            </a:r>
            <a:r>
              <a:rPr lang="en-US" err="1">
                <a:solidFill>
                  <a:srgbClr val="FFFFFF"/>
                </a:solidFill>
              </a:rPr>
              <a:t>độ</a:t>
            </a:r>
            <a:r>
              <a:rPr lang="en-US">
                <a:solidFill>
                  <a:srgbClr val="FFFFFF"/>
                </a:solidFill>
              </a:rPr>
              <a:t> </a:t>
            </a:r>
            <a:r>
              <a:rPr lang="en-US" err="1">
                <a:solidFill>
                  <a:srgbClr val="FFFFFF"/>
                </a:solidFill>
              </a:rPr>
              <a:t>trùng</a:t>
            </a:r>
            <a:r>
              <a:rPr lang="en-US">
                <a:solidFill>
                  <a:srgbClr val="FFFFFF"/>
                </a:solidFill>
              </a:rPr>
              <a:t> </a:t>
            </a:r>
            <a:r>
              <a:rPr lang="en-US" err="1">
                <a:solidFill>
                  <a:srgbClr val="FFFFFF"/>
                </a:solidFill>
              </a:rPr>
              <a:t>lấn</a:t>
            </a:r>
            <a:r>
              <a:rPr lang="en-US">
                <a:solidFill>
                  <a:srgbClr val="FFFFFF"/>
                </a:solidFill>
              </a:rPr>
              <a:t> </a:t>
            </a:r>
            <a:r>
              <a:rPr lang="en-US" err="1">
                <a:solidFill>
                  <a:srgbClr val="FFFFFF"/>
                </a:solidFill>
              </a:rPr>
              <a:t>cao</a:t>
            </a:r>
            <a:r>
              <a:rPr lang="en-US">
                <a:solidFill>
                  <a:srgbClr val="FFFFFF"/>
                </a:solidFill>
              </a:rPr>
              <a:t> (9.8–36%)</a:t>
            </a:r>
          </a:p>
        </p:txBody>
      </p:sp>
      <p:pic>
        <p:nvPicPr>
          <p:cNvPr id="3" name="Picture 2">
            <a:extLst>
              <a:ext uri="{FF2B5EF4-FFF2-40B4-BE49-F238E27FC236}">
                <a16:creationId xmlns:a16="http://schemas.microsoft.com/office/drawing/2014/main" id="{4F928CBC-AA6F-5F42-8398-56CAEF24EF75}"/>
              </a:ext>
            </a:extLst>
          </p:cNvPr>
          <p:cNvPicPr>
            <a:picLocks noChangeAspect="1"/>
          </p:cNvPicPr>
          <p:nvPr/>
        </p:nvPicPr>
        <p:blipFill>
          <a:blip r:embed="rId3"/>
          <a:stretch>
            <a:fillRect/>
          </a:stretch>
        </p:blipFill>
        <p:spPr>
          <a:xfrm>
            <a:off x="6253414" y="684307"/>
            <a:ext cx="2397293" cy="2060388"/>
          </a:xfrm>
          <a:prstGeom prst="rect">
            <a:avLst/>
          </a:prstGeom>
        </p:spPr>
      </p:pic>
      <p:pic>
        <p:nvPicPr>
          <p:cNvPr id="4" name="Picture 3" descr="A collage of zebras and giraffes&#10;&#10;Description automatically generated">
            <a:extLst>
              <a:ext uri="{FF2B5EF4-FFF2-40B4-BE49-F238E27FC236}">
                <a16:creationId xmlns:a16="http://schemas.microsoft.com/office/drawing/2014/main" id="{1896E541-0489-37BA-3383-869E3EAB69CF}"/>
              </a:ext>
            </a:extLst>
          </p:cNvPr>
          <p:cNvPicPr>
            <a:picLocks noChangeAspect="1"/>
          </p:cNvPicPr>
          <p:nvPr/>
        </p:nvPicPr>
        <p:blipFill>
          <a:blip r:embed="rId4"/>
          <a:stretch>
            <a:fillRect/>
          </a:stretch>
        </p:blipFill>
        <p:spPr>
          <a:xfrm>
            <a:off x="6253413" y="2831286"/>
            <a:ext cx="2397293" cy="2203071"/>
          </a:xfrm>
          <a:prstGeom prst="rect">
            <a:avLst/>
          </a:prstGeom>
        </p:spPr>
      </p:pic>
    </p:spTree>
    <p:extLst>
      <p:ext uri="{BB962C8B-B14F-4D97-AF65-F5344CB8AC3E}">
        <p14:creationId xmlns:p14="http://schemas.microsoft.com/office/powerpoint/2010/main" val="2072714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389132" y="204393"/>
            <a:ext cx="5821904" cy="599906"/>
          </a:xfrm>
          <a:prstGeom prst="rect">
            <a:avLst/>
          </a:prstGeom>
        </p:spPr>
        <p:txBody>
          <a:bodyPr spcFirstLastPara="1" wrap="square" lIns="91425" tIns="91425" rIns="91425" bIns="91425" anchor="t" anchorCtr="0">
            <a:noAutofit/>
          </a:bodyPr>
          <a:lstStyle/>
          <a:p>
            <a:r>
              <a:rPr lang="vi-VN" sz="2800">
                <a:solidFill>
                  <a:schemeClr val="tx2"/>
                </a:solidFill>
              </a:rPr>
              <a:t>5.2. </a:t>
            </a:r>
            <a:r>
              <a:rPr lang="vi-VN" sz="2800" err="1">
                <a:solidFill>
                  <a:schemeClr val="tx2"/>
                </a:solidFill>
              </a:rPr>
              <a:t>Tính từ rối loạn</a:t>
            </a:r>
            <a:endParaRPr lang="en" sz="1200">
              <a:solidFill>
                <a:schemeClr val="tx2"/>
              </a:solidFill>
              <a:latin typeface="Times New Roman"/>
              <a:cs typeface="Times New Roman"/>
            </a:endParaRPr>
          </a:p>
        </p:txBody>
      </p:sp>
      <p:sp>
        <p:nvSpPr>
          <p:cNvPr id="322" name="Google Shape;322;p32"/>
          <p:cNvSpPr txBox="1">
            <a:spLocks noGrp="1"/>
          </p:cNvSpPr>
          <p:nvPr>
            <p:ph type="subTitle" idx="2"/>
          </p:nvPr>
        </p:nvSpPr>
        <p:spPr>
          <a:xfrm>
            <a:off x="5591912" y="804299"/>
            <a:ext cx="3215392" cy="3595464"/>
          </a:xfrm>
          <a:prstGeom prst="rect">
            <a:avLst/>
          </a:prstGeom>
        </p:spPr>
        <p:txBody>
          <a:bodyPr spcFirstLastPara="1" wrap="square" lIns="91425" tIns="91425" rIns="91425" bIns="91425" anchor="t" anchorCtr="0">
            <a:noAutofit/>
          </a:bodyPr>
          <a:lstStyle/>
          <a:p>
            <a:pPr marL="0" indent="0"/>
            <a:r>
              <a:rPr lang="vi-VN" sz="1400">
                <a:solidFill>
                  <a:srgbClr val="FFFFFF"/>
                </a:solidFill>
              </a:rPr>
              <a:t>Nghiên cứu sự tác động của tính từ lên danh từ</a:t>
            </a:r>
          </a:p>
          <a:p>
            <a:pPr marL="0" indent="0"/>
            <a:r>
              <a:rPr lang="en-VN" sz="1800">
                <a:latin typeface="Times New Roman" panose="02020603050405020304" pitchFamily="18" charset="0"/>
                <a:ea typeface="Times New Roman" panose="02020603050405020304" pitchFamily="18" charset="0"/>
              </a:rPr>
              <a:t>"</a:t>
            </a:r>
            <a:r>
              <a:rPr lang="en-US" sz="1800">
                <a:effectLst/>
                <a:latin typeface="Times New Roman" panose="02020603050405020304" pitchFamily="18" charset="0"/>
                <a:ea typeface="Times New Roman" panose="02020603050405020304" pitchFamily="18" charset="0"/>
              </a:rPr>
              <a:t>a&lt;adj&gt; &lt;noun&gt; &lt;verb phrase&gt;</a:t>
            </a:r>
            <a:r>
              <a:rPr lang="en-VN" sz="1800">
                <a:latin typeface="Times New Roman" panose="02020603050405020304" pitchFamily="18" charset="0"/>
                <a:ea typeface="Times New Roman" panose="02020603050405020304" pitchFamily="18" charset="0"/>
              </a:rPr>
              <a:t>”</a:t>
            </a:r>
          </a:p>
          <a:p>
            <a:pPr marL="0" indent="0"/>
            <a:endParaRPr lang="en-VN" sz="1800">
              <a:solidFill>
                <a:srgbClr val="FFFFFF"/>
              </a:solidFill>
              <a:effectLst/>
              <a:latin typeface="Times New Roman" panose="02020603050405020304" pitchFamily="18" charset="0"/>
            </a:endParaRPr>
          </a:p>
          <a:p>
            <a:pPr marL="0" indent="0"/>
            <a:r>
              <a:rPr lang="en-US" sz="1800">
                <a:effectLst/>
                <a:latin typeface="Times New Roman" panose="02020603050405020304" pitchFamily="18" charset="0"/>
                <a:ea typeface="Times New Roman" panose="02020603050405020304" pitchFamily="18" charset="0"/>
              </a:rPr>
              <a:t>"một cái xẻng {gỉ sét, kim loại, gỗ} đang nằm trong một kho sạch sẽ"</a:t>
            </a:r>
            <a:r>
              <a:rPr lang="en-VN" sz="2800">
                <a:effectLst/>
              </a:rPr>
              <a:t> </a:t>
            </a:r>
            <a:endParaRPr lang="en-VN" sz="1800">
              <a:solidFill>
                <a:srgbClr val="FFFFFF"/>
              </a:solidFill>
              <a:latin typeface="Times New Roman" panose="02020603050405020304" pitchFamily="18" charset="0"/>
            </a:endParaRPr>
          </a:p>
          <a:p>
            <a:pPr marL="0" indent="0"/>
            <a:endParaRPr lang="en-VN" sz="1800">
              <a:solidFill>
                <a:srgbClr val="FFFFFF"/>
              </a:solidFill>
              <a:effectLst/>
              <a:latin typeface="Times New Roman" panose="02020603050405020304" pitchFamily="18" charset="0"/>
            </a:endParaRPr>
          </a:p>
          <a:p>
            <a:pPr marL="0" indent="0"/>
            <a:r>
              <a:rPr lang="en-US" sz="1800">
                <a:effectLst/>
                <a:latin typeface="Times New Roman" panose="02020603050405020304" pitchFamily="18" charset="0"/>
                <a:ea typeface="Times New Roman" panose="02020603050405020304" pitchFamily="18" charset="0"/>
              </a:rPr>
              <a:t>Nếu không có sự rối loạn (entanglement), thì nền không nên có những đặc điểm liên quan đến tính từ đó</a:t>
            </a:r>
            <a:endParaRPr lang="en-VN" sz="1800">
              <a:solidFill>
                <a:srgbClr val="FFFFFF"/>
              </a:solidFill>
              <a:latin typeface="Times New Roman" panose="02020603050405020304" pitchFamily="18" charset="0"/>
              <a:ea typeface="Times New Roman" panose="02020603050405020304" pitchFamily="18" charset="0"/>
            </a:endParaRPr>
          </a:p>
          <a:p>
            <a:pPr marL="0" indent="0"/>
            <a:endParaRPr lang="en-VN" sz="1800">
              <a:solidFill>
                <a:srgbClr val="FFFFFF"/>
              </a:solidFill>
              <a:effectLst/>
              <a:latin typeface="Times New Roman" panose="02020603050405020304" pitchFamily="18" charset="0"/>
            </a:endParaRPr>
          </a:p>
          <a:p>
            <a:pPr marL="0" indent="0"/>
            <a:endParaRPr lang="vi-VN" sz="1400">
              <a:solidFill>
                <a:srgbClr val="FFFFFF"/>
              </a:solidFill>
              <a:effectLst/>
            </a:endParaRPr>
          </a:p>
          <a:p>
            <a:pPr marL="0" indent="0"/>
            <a:endParaRPr lang="vi-VN" sz="1400">
              <a:solidFill>
                <a:srgbClr val="FFFFFF"/>
              </a:solidFill>
            </a:endParaRPr>
          </a:p>
          <a:p>
            <a:pPr marL="0" indent="0"/>
            <a:endParaRPr lang="en-US">
              <a:solidFill>
                <a:srgbClr val="FFFFFF"/>
              </a:solidFill>
            </a:endParaRPr>
          </a:p>
        </p:txBody>
      </p:sp>
      <p:pic>
        <p:nvPicPr>
          <p:cNvPr id="5" name="Picture 4">
            <a:extLst>
              <a:ext uri="{FF2B5EF4-FFF2-40B4-BE49-F238E27FC236}">
                <a16:creationId xmlns:a16="http://schemas.microsoft.com/office/drawing/2014/main" id="{6D590BA1-FC8A-54B9-05EA-9C5E4EC8C858}"/>
              </a:ext>
            </a:extLst>
          </p:cNvPr>
          <p:cNvPicPr>
            <a:picLocks noChangeAspect="1"/>
          </p:cNvPicPr>
          <p:nvPr/>
        </p:nvPicPr>
        <p:blipFill>
          <a:blip r:embed="rId3"/>
          <a:stretch>
            <a:fillRect/>
          </a:stretch>
        </p:blipFill>
        <p:spPr>
          <a:xfrm>
            <a:off x="454415" y="804299"/>
            <a:ext cx="5072215" cy="3780864"/>
          </a:xfrm>
          <a:prstGeom prst="rect">
            <a:avLst/>
          </a:prstGeom>
        </p:spPr>
      </p:pic>
    </p:spTree>
    <p:extLst>
      <p:ext uri="{BB962C8B-B14F-4D97-AF65-F5344CB8AC3E}">
        <p14:creationId xmlns:p14="http://schemas.microsoft.com/office/powerpoint/2010/main" val="3999441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389132" y="204393"/>
            <a:ext cx="5821904" cy="599906"/>
          </a:xfrm>
          <a:prstGeom prst="rect">
            <a:avLst/>
          </a:prstGeom>
        </p:spPr>
        <p:txBody>
          <a:bodyPr spcFirstLastPara="1" wrap="square" lIns="91425" tIns="91425" rIns="91425" bIns="91425" anchor="t" anchorCtr="0">
            <a:noAutofit/>
          </a:bodyPr>
          <a:lstStyle/>
          <a:p>
            <a:r>
              <a:rPr lang="vi-VN" sz="2800">
                <a:solidFill>
                  <a:schemeClr val="tx2"/>
                </a:solidFill>
              </a:rPr>
              <a:t>5.2. </a:t>
            </a:r>
            <a:r>
              <a:rPr lang="vi-VN" sz="2800" err="1">
                <a:solidFill>
                  <a:schemeClr val="tx2"/>
                </a:solidFill>
              </a:rPr>
              <a:t>Tính từ rối loạn</a:t>
            </a:r>
            <a:endParaRPr lang="en" sz="1200">
              <a:solidFill>
                <a:schemeClr val="tx2"/>
              </a:solidFill>
              <a:latin typeface="Times New Roman"/>
              <a:cs typeface="Times New Roman"/>
            </a:endParaRPr>
          </a:p>
        </p:txBody>
      </p:sp>
      <p:sp>
        <p:nvSpPr>
          <p:cNvPr id="322" name="Google Shape;322;p32"/>
          <p:cNvSpPr txBox="1">
            <a:spLocks noGrp="1"/>
          </p:cNvSpPr>
          <p:nvPr>
            <p:ph type="subTitle" idx="2"/>
          </p:nvPr>
        </p:nvSpPr>
        <p:spPr>
          <a:xfrm>
            <a:off x="511116" y="4220378"/>
            <a:ext cx="8296188" cy="718729"/>
          </a:xfrm>
          <a:prstGeom prst="rect">
            <a:avLst/>
          </a:prstGeom>
        </p:spPr>
        <p:txBody>
          <a:bodyPr spcFirstLastPara="1" wrap="square" lIns="91425" tIns="91425" rIns="91425" bIns="91425" anchor="t" anchorCtr="0">
            <a:noAutofit/>
          </a:bodyPr>
          <a:lstStyle/>
          <a:p>
            <a:pPr marL="0" indent="0"/>
            <a:r>
              <a:rPr lang="en-US" sz="1800">
                <a:effectLst/>
                <a:latin typeface="Times New Roman" panose="02020603050405020304" pitchFamily="18" charset="0"/>
                <a:ea typeface="Times New Roman" panose="02020603050405020304" pitchFamily="18" charset="0"/>
              </a:rPr>
              <a:t>"một chiếc xe {xanh dương, xanh lá cây, đỏ} đang lái trên đường phố"</a:t>
            </a:r>
            <a:r>
              <a:rPr lang="en-VN">
                <a:effectLst/>
              </a:rPr>
              <a:t> </a:t>
            </a:r>
            <a:endParaRPr lang="en-US">
              <a:solidFill>
                <a:srgbClr val="FFFFFF"/>
              </a:solidFill>
            </a:endParaRPr>
          </a:p>
        </p:txBody>
      </p:sp>
      <p:pic>
        <p:nvPicPr>
          <p:cNvPr id="2" name="Picture 1">
            <a:extLst>
              <a:ext uri="{FF2B5EF4-FFF2-40B4-BE49-F238E27FC236}">
                <a16:creationId xmlns:a16="http://schemas.microsoft.com/office/drawing/2014/main" id="{FFCAC4BA-6E43-F166-1A1F-CCA412F5CCDE}"/>
              </a:ext>
            </a:extLst>
          </p:cNvPr>
          <p:cNvPicPr>
            <a:picLocks noChangeAspect="1"/>
          </p:cNvPicPr>
          <p:nvPr/>
        </p:nvPicPr>
        <p:blipFill>
          <a:blip r:embed="rId3"/>
          <a:stretch>
            <a:fillRect/>
          </a:stretch>
        </p:blipFill>
        <p:spPr>
          <a:xfrm>
            <a:off x="511116" y="804299"/>
            <a:ext cx="6048466" cy="3347976"/>
          </a:xfrm>
          <a:prstGeom prst="rect">
            <a:avLst/>
          </a:prstGeom>
        </p:spPr>
      </p:pic>
    </p:spTree>
    <p:extLst>
      <p:ext uri="{BB962C8B-B14F-4D97-AF65-F5344CB8AC3E}">
        <p14:creationId xmlns:p14="http://schemas.microsoft.com/office/powerpoint/2010/main" val="3487938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86047" y="2562050"/>
            <a:ext cx="4805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a:t>
            </a:r>
            <a:r>
              <a:rPr lang="en" err="1"/>
              <a:t>và</a:t>
            </a:r>
            <a:br>
              <a:rPr lang="en"/>
            </a:br>
            <a:r>
              <a:rPr lang="en"/>
              <a:t>KẾT LUẬN</a:t>
            </a:r>
            <a:endParaRPr/>
          </a:p>
        </p:txBody>
      </p:sp>
      <p:sp>
        <p:nvSpPr>
          <p:cNvPr id="296" name="Google Shape;296;p31"/>
          <p:cNvSpPr txBox="1">
            <a:spLocks noGrp="1"/>
          </p:cNvSpPr>
          <p:nvPr>
            <p:ph type="title" idx="2"/>
          </p:nvPr>
        </p:nvSpPr>
        <p:spPr>
          <a:xfrm>
            <a:off x="3286047" y="1573375"/>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186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589609" y="3564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pic>
        <p:nvPicPr>
          <p:cNvPr id="4" name="Picture 3" descr="A collage of images of cars driving down a street&#10;&#10;Description automatically generated">
            <a:extLst>
              <a:ext uri="{FF2B5EF4-FFF2-40B4-BE49-F238E27FC236}">
                <a16:creationId xmlns:a16="http://schemas.microsoft.com/office/drawing/2014/main" id="{52F32A11-5FAE-582C-B15A-5365042468F2}"/>
              </a:ext>
            </a:extLst>
          </p:cNvPr>
          <p:cNvPicPr>
            <a:picLocks noChangeAspect="1"/>
          </p:cNvPicPr>
          <p:nvPr/>
        </p:nvPicPr>
        <p:blipFill>
          <a:blip r:embed="rId3"/>
          <a:stretch>
            <a:fillRect/>
          </a:stretch>
        </p:blipFill>
        <p:spPr>
          <a:xfrm>
            <a:off x="1222920" y="929170"/>
            <a:ext cx="3349080" cy="4088488"/>
          </a:xfrm>
          <a:prstGeom prst="rect">
            <a:avLst/>
          </a:prstGeom>
        </p:spPr>
      </p:pic>
      <p:pic>
        <p:nvPicPr>
          <p:cNvPr id="7" name="Picture 6" descr="A collage of a house in the woods&#10;&#10;Description automatically generated">
            <a:extLst>
              <a:ext uri="{FF2B5EF4-FFF2-40B4-BE49-F238E27FC236}">
                <a16:creationId xmlns:a16="http://schemas.microsoft.com/office/drawing/2014/main" id="{7F20DE03-4FF4-3895-54BC-6C75C71B2636}"/>
              </a:ext>
            </a:extLst>
          </p:cNvPr>
          <p:cNvPicPr>
            <a:picLocks noChangeAspect="1"/>
          </p:cNvPicPr>
          <p:nvPr/>
        </p:nvPicPr>
        <p:blipFill>
          <a:blip r:embed="rId4"/>
          <a:stretch>
            <a:fillRect/>
          </a:stretch>
        </p:blipFill>
        <p:spPr>
          <a:xfrm>
            <a:off x="4702392" y="929170"/>
            <a:ext cx="3218688" cy="4036796"/>
          </a:xfrm>
          <a:prstGeom prst="rect">
            <a:avLst/>
          </a:prstGeom>
        </p:spPr>
      </p:pic>
    </p:spTree>
    <p:extLst>
      <p:ext uri="{BB962C8B-B14F-4D97-AF65-F5344CB8AC3E}">
        <p14:creationId xmlns:p14="http://schemas.microsoft.com/office/powerpoint/2010/main" val="4068122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pic>
        <p:nvPicPr>
          <p:cNvPr id="8" name="Picture 7" descr="A collage of different animals&#10;&#10;Description automatically generated">
            <a:extLst>
              <a:ext uri="{FF2B5EF4-FFF2-40B4-BE49-F238E27FC236}">
                <a16:creationId xmlns:a16="http://schemas.microsoft.com/office/drawing/2014/main" id="{D7523864-E43C-EAE5-8870-AACC6757BE54}"/>
              </a:ext>
            </a:extLst>
          </p:cNvPr>
          <p:cNvPicPr>
            <a:picLocks noChangeAspect="1"/>
          </p:cNvPicPr>
          <p:nvPr/>
        </p:nvPicPr>
        <p:blipFill>
          <a:blip r:embed="rId3"/>
          <a:stretch>
            <a:fillRect/>
          </a:stretch>
        </p:blipFill>
        <p:spPr>
          <a:xfrm>
            <a:off x="720000" y="1424224"/>
            <a:ext cx="3465176" cy="3129488"/>
          </a:xfrm>
          <a:prstGeom prst="rect">
            <a:avLst/>
          </a:prstGeom>
        </p:spPr>
      </p:pic>
      <p:pic>
        <p:nvPicPr>
          <p:cNvPr id="9" name="Picture 8" descr="A collage of images of animals&#10;&#10;Description automatically generated">
            <a:extLst>
              <a:ext uri="{FF2B5EF4-FFF2-40B4-BE49-F238E27FC236}">
                <a16:creationId xmlns:a16="http://schemas.microsoft.com/office/drawing/2014/main" id="{2F563AE5-B01C-869D-106F-7AB50900F419}"/>
              </a:ext>
            </a:extLst>
          </p:cNvPr>
          <p:cNvPicPr>
            <a:picLocks noChangeAspect="1"/>
          </p:cNvPicPr>
          <p:nvPr/>
        </p:nvPicPr>
        <p:blipFill>
          <a:blip r:embed="rId4"/>
          <a:stretch>
            <a:fillRect/>
          </a:stretch>
        </p:blipFill>
        <p:spPr>
          <a:xfrm>
            <a:off x="4647230" y="1424224"/>
            <a:ext cx="3465176" cy="3129488"/>
          </a:xfrm>
          <a:prstGeom prst="rect">
            <a:avLst/>
          </a:prstGeom>
        </p:spPr>
      </p:pic>
    </p:spTree>
    <p:extLst>
      <p:ext uri="{BB962C8B-B14F-4D97-AF65-F5344CB8AC3E}">
        <p14:creationId xmlns:p14="http://schemas.microsoft.com/office/powerpoint/2010/main" val="2190815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86047" y="2562050"/>
            <a:ext cx="4805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a:t>
            </a:r>
            <a:endParaRPr/>
          </a:p>
        </p:txBody>
      </p:sp>
      <p:sp>
        <p:nvSpPr>
          <p:cNvPr id="296" name="Google Shape;296;p31"/>
          <p:cNvSpPr txBox="1">
            <a:spLocks noGrp="1"/>
          </p:cNvSpPr>
          <p:nvPr>
            <p:ph type="title" idx="2"/>
          </p:nvPr>
        </p:nvSpPr>
        <p:spPr>
          <a:xfrm>
            <a:off x="3286047" y="1573375"/>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pic>
        <p:nvPicPr>
          <p:cNvPr id="8" name="Picture 7" descr="A collage of different animals&#10;&#10;Description automatically generated">
            <a:extLst>
              <a:ext uri="{FF2B5EF4-FFF2-40B4-BE49-F238E27FC236}">
                <a16:creationId xmlns:a16="http://schemas.microsoft.com/office/drawing/2014/main" id="{D7523864-E43C-EAE5-8870-AACC6757BE54}"/>
              </a:ext>
            </a:extLst>
          </p:cNvPr>
          <p:cNvPicPr>
            <a:picLocks noChangeAspect="1"/>
          </p:cNvPicPr>
          <p:nvPr/>
        </p:nvPicPr>
        <p:blipFill>
          <a:blip r:embed="rId3"/>
          <a:stretch>
            <a:fillRect/>
          </a:stretch>
        </p:blipFill>
        <p:spPr>
          <a:xfrm>
            <a:off x="817018" y="1205718"/>
            <a:ext cx="3563736" cy="3218500"/>
          </a:xfrm>
          <a:prstGeom prst="rect">
            <a:avLst/>
          </a:prstGeom>
        </p:spPr>
      </p:pic>
      <p:pic>
        <p:nvPicPr>
          <p:cNvPr id="2" name="Picture 1">
            <a:extLst>
              <a:ext uri="{FF2B5EF4-FFF2-40B4-BE49-F238E27FC236}">
                <a16:creationId xmlns:a16="http://schemas.microsoft.com/office/drawing/2014/main" id="{CB208703-1386-51C7-C880-616775D960B4}"/>
              </a:ext>
            </a:extLst>
          </p:cNvPr>
          <p:cNvPicPr>
            <a:picLocks noChangeAspect="1"/>
          </p:cNvPicPr>
          <p:nvPr/>
        </p:nvPicPr>
        <p:blipFill>
          <a:blip r:embed="rId4"/>
          <a:stretch>
            <a:fillRect/>
          </a:stretch>
        </p:blipFill>
        <p:spPr>
          <a:xfrm>
            <a:off x="4572000" y="1205718"/>
            <a:ext cx="3563736" cy="3218500"/>
          </a:xfrm>
          <a:prstGeom prst="rect">
            <a:avLst/>
          </a:prstGeom>
        </p:spPr>
      </p:pic>
    </p:spTree>
    <p:extLst>
      <p:ext uri="{BB962C8B-B14F-4D97-AF65-F5344CB8AC3E}">
        <p14:creationId xmlns:p14="http://schemas.microsoft.com/office/powerpoint/2010/main" val="3679920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Kết</a:t>
            </a:r>
            <a:r>
              <a:rPr lang="en"/>
              <a:t> </a:t>
            </a:r>
            <a:r>
              <a:rPr lang="en" err="1"/>
              <a:t>luận</a:t>
            </a:r>
            <a:endParaRPr/>
          </a:p>
        </p:txBody>
      </p:sp>
      <p:sp>
        <p:nvSpPr>
          <p:cNvPr id="322" name="Google Shape;322;p32"/>
          <p:cNvSpPr txBox="1">
            <a:spLocks noGrp="1"/>
          </p:cNvSpPr>
          <p:nvPr>
            <p:ph type="subTitle" idx="2"/>
          </p:nvPr>
        </p:nvSpPr>
        <p:spPr>
          <a:xfrm>
            <a:off x="720001" y="1281344"/>
            <a:ext cx="6595199" cy="2973022"/>
          </a:xfrm>
          <a:prstGeom prst="rect">
            <a:avLst/>
          </a:prstGeom>
        </p:spPr>
        <p:txBody>
          <a:bodyPr spcFirstLastPara="1" wrap="square" lIns="91425" tIns="91425" rIns="91425" bIns="91425" anchor="t" anchorCtr="0">
            <a:noAutofit/>
          </a:bodyPr>
          <a:lstStyle/>
          <a:p>
            <a:pPr marL="0" indent="0"/>
            <a:r>
              <a:rPr lang="vi-VN"/>
              <a:t>Một số đóng góp đang ghi nhận của bài báo này bao gồm:</a:t>
            </a:r>
          </a:p>
          <a:p>
            <a:pPr marL="0" indent="0"/>
            <a:r>
              <a:rPr lang="vi-VN"/>
              <a:t>- Nghiên cứu các hiện tượng trực giác trong các mô hình bằng cách </a:t>
            </a:r>
            <a:r>
              <a:rPr lang="vi-VN" b="1"/>
              <a:t>diễn giải các bản đồ chú ý chéo word-pixel</a:t>
            </a:r>
          </a:p>
          <a:p>
            <a:pPr marL="228600" indent="-228600">
              <a:buAutoNum type="arabicPeriod"/>
            </a:pPr>
            <a:endParaRPr lang="vi-VN"/>
          </a:p>
          <a:p>
            <a:pPr marL="0" indent="0"/>
            <a:r>
              <a:rPr lang="vi-VN"/>
              <a:t>- Chứng minh phương pháp gán nhãn đối tượng thông qua:</a:t>
            </a:r>
          </a:p>
          <a:p>
            <a:pPr marL="0" indent="0"/>
            <a:r>
              <a:rPr lang="vi-VN"/>
              <a:t>	- </a:t>
            </a:r>
            <a:r>
              <a:rPr lang="vi-VN" b="1"/>
              <a:t>Nhiệm vụ phân đoạn ngữ nghĩa</a:t>
            </a:r>
          </a:p>
          <a:p>
            <a:pPr marL="0" indent="0"/>
            <a:r>
              <a:rPr lang="vi-VN"/>
              <a:t>	- Nghiên cứu phân </a:t>
            </a:r>
            <a:r>
              <a:rPr lang="vi-VN" b="1"/>
              <a:t>phân tích gắn nhãn tổng quát</a:t>
            </a:r>
          </a:p>
          <a:p>
            <a:pPr marL="228600" indent="-228600">
              <a:buFont typeface="Open Sans"/>
              <a:buAutoNum type="arabicPeriod"/>
            </a:pPr>
            <a:endParaRPr lang="vi-VN"/>
          </a:p>
          <a:p>
            <a:pPr marL="0" indent="0"/>
            <a:r>
              <a:rPr lang="vi-VN"/>
              <a:t>- Đánh giá cách các </a:t>
            </a:r>
            <a:r>
              <a:rPr lang="vi-VN" b="1"/>
              <a:t>mối quan hệ cú pháp chuyển thành tương tác trực quan</a:t>
            </a:r>
            <a:r>
              <a:rPr lang="vi-VN"/>
              <a:t>, nhận thấy rằng một số bản đồ nhất định về head đã gộp những dependent của chúng lại một cách không thích hợp</a:t>
            </a:r>
          </a:p>
          <a:p>
            <a:pPr marL="0" indent="0"/>
            <a:endParaRPr lang="vi-VN"/>
          </a:p>
          <a:p>
            <a:pPr marL="0" indent="0"/>
            <a:r>
              <a:rPr lang="vi-VN"/>
              <a:t>- Hình thành các giả thuyết về:</a:t>
            </a:r>
          </a:p>
          <a:p>
            <a:pPr marL="0" indent="0"/>
            <a:r>
              <a:rPr lang="vi-VN"/>
              <a:t>	- sự </a:t>
            </a:r>
            <a:r>
              <a:rPr lang="vi-VN" b="1"/>
              <a:t>vướng víu các đặc điểm </a:t>
            </a:r>
            <a:r>
              <a:rPr lang="vi-VN"/>
              <a:t>và bị xáo trộn các </a:t>
            </a:r>
            <a:r>
              <a:rPr lang="vi-VN" b="1"/>
              <a:t>cohyponym</a:t>
            </a:r>
          </a:p>
          <a:p>
            <a:pPr marL="0" indent="0"/>
            <a:r>
              <a:rPr lang="vi-VN"/>
              <a:t>	- các </a:t>
            </a:r>
            <a:r>
              <a:rPr lang="vi-VN" b="1"/>
              <a:t>tính từ </a:t>
            </a:r>
            <a:r>
              <a:rPr lang="vi-VN"/>
              <a:t>có phạm vi </a:t>
            </a:r>
            <a:r>
              <a:rPr lang="vi-VN" b="1"/>
              <a:t>ảnh hưởng quá rộng</a:t>
            </a:r>
            <a:endParaRPr lang="en" b="1"/>
          </a:p>
          <a:p>
            <a:pPr marL="228600" indent="-228600">
              <a:buFont typeface="Open Sans"/>
              <a:buAutoNum type="arabicPeriod"/>
            </a:pPr>
            <a:endParaRPr lang="vi-VN"/>
          </a:p>
          <a:p>
            <a:pPr marL="0" indent="0"/>
            <a:r>
              <a:rPr lang="vi-VN"/>
              <a:t>	</a:t>
            </a:r>
          </a:p>
        </p:txBody>
      </p:sp>
    </p:spTree>
    <p:extLst>
      <p:ext uri="{BB962C8B-B14F-4D97-AF65-F5344CB8AC3E}">
        <p14:creationId xmlns:p14="http://schemas.microsoft.com/office/powerpoint/2010/main" val="1597591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err="1"/>
              <a:t>Hướng</a:t>
            </a:r>
            <a:r>
              <a:rPr lang="en" dirty="0"/>
              <a:t> </a:t>
            </a:r>
            <a:r>
              <a:rPr lang="en" dirty="0" err="1"/>
              <a:t>phát</a:t>
            </a:r>
            <a:r>
              <a:rPr lang="en" dirty="0"/>
              <a:t> </a:t>
            </a:r>
            <a:r>
              <a:rPr lang="en" dirty="0" err="1"/>
              <a:t>triển</a:t>
            </a:r>
          </a:p>
        </p:txBody>
      </p:sp>
      <p:sp>
        <p:nvSpPr>
          <p:cNvPr id="322" name="Google Shape;322;p32"/>
          <p:cNvSpPr txBox="1">
            <a:spLocks noGrp="1"/>
          </p:cNvSpPr>
          <p:nvPr>
            <p:ph type="subTitle" idx="2"/>
          </p:nvPr>
        </p:nvSpPr>
        <p:spPr>
          <a:xfrm>
            <a:off x="720001" y="1281344"/>
            <a:ext cx="6595199" cy="2973022"/>
          </a:xfrm>
          <a:prstGeom prst="rect">
            <a:avLst/>
          </a:prstGeom>
        </p:spPr>
        <p:txBody>
          <a:bodyPr spcFirstLastPara="1" wrap="square" lIns="91425" tIns="91425" rIns="91425" bIns="91425" anchor="t" anchorCtr="0">
            <a:noAutofit/>
          </a:bodyPr>
          <a:lstStyle/>
          <a:p>
            <a:pPr marL="0" indent="0"/>
            <a:r>
              <a:rPr lang="vi-VN" dirty="0" err="1"/>
              <a:t>Them</a:t>
            </a:r>
            <a:r>
              <a:rPr lang="vi-VN" dirty="0"/>
              <a:t> </a:t>
            </a:r>
            <a:r>
              <a:rPr lang="vi-VN" dirty="0" err="1"/>
              <a:t>huong</a:t>
            </a:r>
            <a:r>
              <a:rPr lang="vi-VN" dirty="0"/>
              <a:t> </a:t>
            </a:r>
            <a:r>
              <a:rPr lang="vi-VN" dirty="0" err="1"/>
              <a:t>phat</a:t>
            </a:r>
            <a:r>
              <a:rPr lang="vi-VN" dirty="0"/>
              <a:t> </a:t>
            </a:r>
            <a:r>
              <a:rPr lang="vi-VN" dirty="0" err="1"/>
              <a:t>trien</a:t>
            </a:r>
            <a:r>
              <a:rPr lang="vi-VN" dirty="0"/>
              <a:t> o day</a:t>
            </a:r>
          </a:p>
        </p:txBody>
      </p:sp>
    </p:spTree>
    <p:extLst>
      <p:ext uri="{BB962C8B-B14F-4D97-AF65-F5344CB8AC3E}">
        <p14:creationId xmlns:p14="http://schemas.microsoft.com/office/powerpoint/2010/main" val="3467077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1284000" y="2216414"/>
            <a:ext cx="65760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br>
              <a:rPr lang="en"/>
            </a:br>
            <a:r>
              <a:rPr lang="en"/>
              <a:t>for your attention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DAAM </a:t>
            </a:r>
            <a:r>
              <a:rPr lang="en" err="1"/>
              <a:t>là</a:t>
            </a:r>
            <a:r>
              <a:rPr lang="en"/>
              <a:t> </a:t>
            </a:r>
            <a:r>
              <a:rPr lang="en" err="1"/>
              <a:t>gì</a:t>
            </a:r>
            <a:r>
              <a:rPr lang="en"/>
              <a:t>?</a:t>
            </a:r>
            <a:endParaRPr/>
          </a:p>
        </p:txBody>
      </p:sp>
      <p:sp>
        <p:nvSpPr>
          <p:cNvPr id="473" name="Google Shape;473;p35"/>
          <p:cNvSpPr txBox="1">
            <a:spLocks noGrp="1"/>
          </p:cNvSpPr>
          <p:nvPr>
            <p:ph type="subTitle" idx="3"/>
          </p:nvPr>
        </p:nvSpPr>
        <p:spPr>
          <a:xfrm>
            <a:off x="1489467" y="1415895"/>
            <a:ext cx="6253995" cy="231170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Calibri"/>
              <a:buChar char="-"/>
            </a:pPr>
            <a:r>
              <a:rPr lang="vi-VN" sz="1400"/>
              <a:t>Là một phương pháp </a:t>
            </a:r>
            <a:r>
              <a:rPr lang="vi-VN" sz="1400" b="1"/>
              <a:t>phân tích thuộc tính văn bản – hình ảnh</a:t>
            </a:r>
            <a:r>
              <a:rPr lang="vi-VN" sz="1400"/>
              <a:t> trên mô hình Stable Diffusion</a:t>
            </a:r>
          </a:p>
          <a:p>
            <a:pPr marL="171450" lvl="0" indent="-171450" algn="l" rtl="0">
              <a:spcBef>
                <a:spcPts val="0"/>
              </a:spcBef>
              <a:spcAft>
                <a:spcPts val="0"/>
              </a:spcAft>
              <a:buFont typeface="Calibri"/>
              <a:buChar char="-"/>
            </a:pPr>
            <a:endParaRPr lang="vi-VN" sz="1400"/>
          </a:p>
          <a:p>
            <a:pPr marL="171450" lvl="0" indent="-171450" algn="l" rtl="0">
              <a:spcBef>
                <a:spcPts val="0"/>
              </a:spcBef>
              <a:spcAft>
                <a:spcPts val="0"/>
              </a:spcAft>
              <a:buFont typeface="Calibri"/>
              <a:buChar char="-"/>
            </a:pPr>
            <a:r>
              <a:rPr lang="en-US" sz="1400" err="1"/>
              <a:t>Phương</a:t>
            </a:r>
            <a:r>
              <a:rPr lang="en-US" sz="1400"/>
              <a:t> </a:t>
            </a:r>
            <a:r>
              <a:rPr lang="en-US" sz="1400" err="1"/>
              <a:t>pháp</a:t>
            </a:r>
            <a:r>
              <a:rPr lang="en-US" sz="1400"/>
              <a:t> </a:t>
            </a:r>
            <a:r>
              <a:rPr lang="en-US" sz="1400" err="1"/>
              <a:t>này</a:t>
            </a:r>
            <a:r>
              <a:rPr lang="en-US" sz="1400"/>
              <a:t>  </a:t>
            </a:r>
            <a:r>
              <a:rPr lang="en-US" sz="1400" err="1"/>
              <a:t>được</a:t>
            </a:r>
            <a:r>
              <a:rPr lang="en-US" sz="1400"/>
              <a:t> </a:t>
            </a:r>
            <a:r>
              <a:rPr lang="en-US" sz="1400" err="1"/>
              <a:t>đánh</a:t>
            </a:r>
            <a:r>
              <a:rPr lang="en-US" sz="1400"/>
              <a:t> </a:t>
            </a:r>
            <a:r>
              <a:rPr lang="en-US" sz="1400" err="1"/>
              <a:t>giá</a:t>
            </a:r>
            <a:r>
              <a:rPr lang="en-US" sz="1400"/>
              <a:t> </a:t>
            </a:r>
            <a:r>
              <a:rPr lang="en-US" sz="1400" err="1"/>
              <a:t>bởi</a:t>
            </a:r>
            <a:r>
              <a:rPr lang="en-US" sz="1400"/>
              <a:t> con </a:t>
            </a:r>
            <a:r>
              <a:rPr lang="en-US" sz="1400" err="1"/>
              <a:t>người</a:t>
            </a:r>
            <a:r>
              <a:rPr lang="en-US" sz="1400"/>
              <a:t> </a:t>
            </a:r>
            <a:r>
              <a:rPr lang="en-US" sz="1400" err="1"/>
              <a:t>dựa</a:t>
            </a:r>
            <a:r>
              <a:rPr lang="en-US" sz="1400"/>
              <a:t> </a:t>
            </a:r>
            <a:r>
              <a:rPr lang="en-US" sz="1400" err="1"/>
              <a:t>trên</a:t>
            </a:r>
            <a:r>
              <a:rPr lang="en-US" sz="1400"/>
              <a:t>:</a:t>
            </a:r>
          </a:p>
          <a:p>
            <a:pPr marL="628650" lvl="1" indent="-171450" algn="l">
              <a:buFont typeface="Calibri"/>
              <a:buChar char="-"/>
            </a:pPr>
            <a:r>
              <a:rPr lang="en-US" sz="1400"/>
              <a:t> </a:t>
            </a:r>
            <a:r>
              <a:rPr lang="en-US" sz="1400" b="1" err="1"/>
              <a:t>khả</a:t>
            </a:r>
            <a:r>
              <a:rPr lang="en-US" sz="1400" b="1"/>
              <a:t> </a:t>
            </a:r>
            <a:r>
              <a:rPr lang="en-US" sz="1400" b="1" err="1"/>
              <a:t>năng</a:t>
            </a:r>
            <a:r>
              <a:rPr lang="en-US" sz="1400" b="1"/>
              <a:t> </a:t>
            </a:r>
            <a:r>
              <a:rPr lang="en-US" sz="1400" b="1" err="1"/>
              <a:t>phân</a:t>
            </a:r>
            <a:r>
              <a:rPr lang="en-US" sz="1400" b="1"/>
              <a:t> </a:t>
            </a:r>
            <a:r>
              <a:rPr lang="en-US" sz="1400" b="1" err="1"/>
              <a:t>đoạn</a:t>
            </a:r>
            <a:r>
              <a:rPr lang="en-US" sz="1400" b="1"/>
              <a:t> </a:t>
            </a:r>
            <a:r>
              <a:rPr lang="en-US" sz="1400" b="1" err="1"/>
              <a:t>ngữ</a:t>
            </a:r>
            <a:r>
              <a:rPr lang="en-US" sz="1400" b="1"/>
              <a:t> </a:t>
            </a:r>
            <a:r>
              <a:rPr lang="en-US" sz="1400" b="1" err="1"/>
              <a:t>nghĩa</a:t>
            </a:r>
            <a:r>
              <a:rPr lang="en-US" sz="1400" b="1"/>
              <a:t> </a:t>
            </a:r>
            <a:r>
              <a:rPr lang="en-US" sz="1400" b="1" err="1"/>
              <a:t>trên</a:t>
            </a:r>
            <a:r>
              <a:rPr lang="en-US" sz="1400" b="1"/>
              <a:t> </a:t>
            </a:r>
            <a:r>
              <a:rPr lang="en-US" sz="1400" b="1" err="1"/>
              <a:t>danh</a:t>
            </a:r>
            <a:r>
              <a:rPr lang="en-US" sz="1400" b="1"/>
              <a:t> </a:t>
            </a:r>
            <a:r>
              <a:rPr lang="en-US" sz="1400" b="1" err="1"/>
              <a:t>từ</a:t>
            </a:r>
            <a:endParaRPr lang="en-US" sz="1400" b="1"/>
          </a:p>
          <a:p>
            <a:pPr marL="628650" lvl="1" indent="-171450" algn="l">
              <a:buFont typeface="Calibri"/>
              <a:buChar char="-"/>
            </a:pPr>
            <a:r>
              <a:rPr lang="en-US" sz="1400" b="1" err="1"/>
              <a:t>chất</a:t>
            </a:r>
            <a:r>
              <a:rPr lang="en-US" sz="1400" b="1"/>
              <a:t> </a:t>
            </a:r>
            <a:r>
              <a:rPr lang="en-US" sz="1400" b="1" err="1"/>
              <a:t>lượng</a:t>
            </a:r>
            <a:r>
              <a:rPr lang="en-US" sz="1400" b="1"/>
              <a:t> </a:t>
            </a:r>
            <a:r>
              <a:rPr lang="en-US" sz="1400" b="1" err="1"/>
              <a:t>phân</a:t>
            </a:r>
            <a:r>
              <a:rPr lang="en-US" sz="1400" b="1"/>
              <a:t> </a:t>
            </a:r>
            <a:r>
              <a:rPr lang="en-US" sz="1400" b="1" err="1"/>
              <a:t>bố</a:t>
            </a:r>
            <a:r>
              <a:rPr lang="en-US" sz="1400" b="1"/>
              <a:t> </a:t>
            </a:r>
            <a:r>
              <a:rPr lang="en-US" sz="1400" b="1" err="1"/>
              <a:t>tổng</a:t>
            </a:r>
            <a:r>
              <a:rPr lang="en-US" sz="1400" b="1"/>
              <a:t> </a:t>
            </a:r>
            <a:r>
              <a:rPr lang="en-US" sz="1400" b="1" err="1"/>
              <a:t>quát</a:t>
            </a:r>
            <a:r>
              <a:rPr lang="en-US" sz="1400" b="1"/>
              <a:t> </a:t>
            </a:r>
            <a:r>
              <a:rPr lang="en-US" sz="1400" err="1"/>
              <a:t>trên</a:t>
            </a:r>
            <a:r>
              <a:rPr lang="en-US" sz="1400"/>
              <a:t> </a:t>
            </a:r>
            <a:r>
              <a:rPr lang="en-US" sz="1400" err="1"/>
              <a:t>toàn</a:t>
            </a:r>
            <a:r>
              <a:rPr lang="en-US" sz="1400"/>
              <a:t> </a:t>
            </a:r>
            <a:r>
              <a:rPr lang="en-US" sz="1400" err="1"/>
              <a:t>thể</a:t>
            </a:r>
            <a:r>
              <a:rPr lang="en-US" sz="1400"/>
              <a:t> </a:t>
            </a:r>
            <a:r>
              <a:rPr lang="en-US" sz="1400" err="1"/>
              <a:t>văn</a:t>
            </a:r>
            <a:r>
              <a:rPr lang="en-US" sz="1400"/>
              <a:t> </a:t>
            </a:r>
            <a:r>
              <a:rPr lang="en-US" sz="1400" err="1"/>
              <a:t>bản</a:t>
            </a:r>
            <a:endParaRPr lang="en-US" sz="1400"/>
          </a:p>
          <a:p>
            <a:pPr marL="171450" lvl="0" indent="-171450" algn="l" rtl="0">
              <a:spcBef>
                <a:spcPts val="0"/>
              </a:spcBef>
              <a:spcAft>
                <a:spcPts val="0"/>
              </a:spcAft>
              <a:buFont typeface="Calibri"/>
              <a:buChar char="-"/>
            </a:pPr>
            <a:endParaRPr lang="en-US" sz="1400"/>
          </a:p>
          <a:p>
            <a:pPr marL="171450" lvl="0" indent="-171450" algn="l" rtl="0">
              <a:spcBef>
                <a:spcPts val="0"/>
              </a:spcBef>
              <a:spcAft>
                <a:spcPts val="0"/>
              </a:spcAft>
              <a:buFont typeface="Calibri"/>
              <a:buChar char="-"/>
            </a:pPr>
            <a:r>
              <a:rPr lang="vi-VN" sz="1400"/>
              <a:t>Xem xét </a:t>
            </a:r>
            <a:r>
              <a:rPr lang="vi-VN" sz="1400" b="1"/>
              <a:t>vai trò của cú pháp </a:t>
            </a:r>
            <a:r>
              <a:rPr lang="vi-VN" sz="1400"/>
              <a:t>trong không gian pixel, mô tả các mẫu </a:t>
            </a:r>
            <a:r>
              <a:rPr lang="vi-VN" sz="1400" b="1"/>
              <a:t>tương tác bản đồ nhiệt head-dependent cho các mối quan hệ phụ thuộc </a:t>
            </a:r>
            <a:r>
              <a:rPr lang="vi-VN" sz="1400"/>
              <a:t>phổ biến</a:t>
            </a:r>
          </a:p>
          <a:p>
            <a:pPr marL="171450" lvl="0" indent="-171450" algn="l" rtl="0">
              <a:spcBef>
                <a:spcPts val="0"/>
              </a:spcBef>
              <a:spcAft>
                <a:spcPts val="0"/>
              </a:spcAft>
              <a:buFont typeface="Calibri"/>
              <a:buChar char="-"/>
            </a:pPr>
            <a:endParaRPr lang="vi-VN" sz="1400"/>
          </a:p>
          <a:p>
            <a:pPr marL="171450" lvl="0" indent="-171450" algn="l" rtl="0">
              <a:spcBef>
                <a:spcPts val="0"/>
              </a:spcBef>
              <a:spcAft>
                <a:spcPts val="0"/>
              </a:spcAft>
              <a:buFont typeface="Calibri"/>
              <a:buChar char="-"/>
            </a:pPr>
            <a:r>
              <a:rPr lang="vi-VN" sz="1400"/>
              <a:t>Đưa ra giả thiết rằng </a:t>
            </a:r>
            <a:r>
              <a:rPr lang="vi-VN" sz="1400" b="1"/>
              <a:t>các cohyponym làm giảm chất lượng </a:t>
            </a:r>
            <a:r>
              <a:rPr lang="vi-VN" sz="1400"/>
              <a:t>tạo sinh ảnh và các </a:t>
            </a:r>
            <a:r>
              <a:rPr lang="vi-VN" sz="1400" b="1"/>
              <a:t>tính từ có phạm vi ảnh hưởng quá rộng</a:t>
            </a:r>
            <a:endParaRPr lang="en-US" sz="1400" b="1"/>
          </a:p>
        </p:txBody>
      </p:sp>
    </p:spTree>
    <p:extLst>
      <p:ext uri="{BB962C8B-B14F-4D97-AF65-F5344CB8AC3E}">
        <p14:creationId xmlns:p14="http://schemas.microsoft.com/office/powerpoint/2010/main" val="200891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CÔNG TRÌNH LIÊN QUAN</a:t>
            </a:r>
            <a:endParaRPr/>
          </a:p>
        </p:txBody>
      </p:sp>
      <p:sp>
        <p:nvSpPr>
          <p:cNvPr id="471" name="Google Shape;471;p35"/>
          <p:cNvSpPr txBox="1">
            <a:spLocks noGrp="1"/>
          </p:cNvSpPr>
          <p:nvPr>
            <p:ph type="subTitle" idx="1"/>
          </p:nvPr>
        </p:nvSpPr>
        <p:spPr>
          <a:xfrm>
            <a:off x="2669274" y="1223299"/>
            <a:ext cx="4658626" cy="9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Hiểu</a:t>
            </a:r>
            <a:r>
              <a:rPr lang="en"/>
              <a:t> </a:t>
            </a:r>
            <a:r>
              <a:rPr lang="en" err="1"/>
              <a:t>các</a:t>
            </a:r>
            <a:r>
              <a:rPr lang="en"/>
              <a:t> </a:t>
            </a:r>
            <a:r>
              <a:rPr lang="en" err="1"/>
              <a:t>mạng</a:t>
            </a:r>
            <a:r>
              <a:rPr lang="en"/>
              <a:t> </a:t>
            </a:r>
            <a:r>
              <a:rPr lang="en" err="1"/>
              <a:t>nơ</a:t>
            </a:r>
            <a:r>
              <a:rPr lang="en"/>
              <a:t> </a:t>
            </a:r>
            <a:r>
              <a:rPr lang="en" err="1"/>
              <a:t>ron</a:t>
            </a:r>
            <a:r>
              <a:rPr lang="en"/>
              <a:t> </a:t>
            </a:r>
            <a:r>
              <a:rPr lang="en" err="1"/>
              <a:t>dưới</a:t>
            </a:r>
            <a:r>
              <a:rPr lang="en"/>
              <a:t> </a:t>
            </a:r>
            <a:r>
              <a:rPr lang="en" err="1"/>
              <a:t>góc</a:t>
            </a:r>
            <a:r>
              <a:rPr lang="en"/>
              <a:t> </a:t>
            </a:r>
            <a:r>
              <a:rPr lang="en" err="1"/>
              <a:t>nhìn</a:t>
            </a:r>
            <a:r>
              <a:rPr lang="en"/>
              <a:t> </a:t>
            </a:r>
            <a:r>
              <a:rPr lang="en" err="1"/>
              <a:t>của</a:t>
            </a:r>
            <a:r>
              <a:rPr lang="en"/>
              <a:t> </a:t>
            </a:r>
            <a:r>
              <a:rPr lang="en" err="1"/>
              <a:t>ngôn</a:t>
            </a:r>
            <a:r>
              <a:rPr lang="en"/>
              <a:t> </a:t>
            </a:r>
            <a:r>
              <a:rPr lang="en" err="1"/>
              <a:t>ngữ</a:t>
            </a:r>
            <a:r>
              <a:rPr lang="en"/>
              <a:t> </a:t>
            </a:r>
            <a:r>
              <a:rPr lang="en" err="1"/>
              <a:t>máy</a:t>
            </a:r>
            <a:r>
              <a:rPr lang="en"/>
              <a:t> </a:t>
            </a:r>
            <a:r>
              <a:rPr lang="en" err="1"/>
              <a:t>tính</a:t>
            </a:r>
            <a:r>
              <a:rPr lang="en"/>
              <a:t> </a:t>
            </a:r>
            <a:r>
              <a:rPr lang="en" err="1"/>
              <a:t>nhằm</a:t>
            </a:r>
            <a:r>
              <a:rPr lang="en"/>
              <a:t> </a:t>
            </a:r>
            <a:r>
              <a:rPr lang="en" err="1"/>
              <a:t>làm</a:t>
            </a:r>
            <a:r>
              <a:rPr lang="en"/>
              <a:t> </a:t>
            </a:r>
            <a:r>
              <a:rPr lang="en" err="1"/>
              <a:t>thông</a:t>
            </a:r>
            <a:r>
              <a:rPr lang="en"/>
              <a:t> tin </a:t>
            </a:r>
            <a:r>
              <a:rPr lang="en" err="1"/>
              <a:t>trở</a:t>
            </a:r>
            <a:r>
              <a:rPr lang="en"/>
              <a:t> </a:t>
            </a:r>
            <a:r>
              <a:rPr lang="en" err="1"/>
              <a:t>nên</a:t>
            </a:r>
            <a:r>
              <a:rPr lang="en"/>
              <a:t> </a:t>
            </a:r>
            <a:r>
              <a:rPr lang="en" err="1"/>
              <a:t>hữu</a:t>
            </a:r>
            <a:r>
              <a:rPr lang="en"/>
              <a:t> </a:t>
            </a:r>
            <a:r>
              <a:rPr lang="en" err="1"/>
              <a:t>ích</a:t>
            </a:r>
            <a:r>
              <a:rPr lang="en"/>
              <a:t> </a:t>
            </a:r>
            <a:r>
              <a:rPr lang="en" err="1"/>
              <a:t>hơn</a:t>
            </a:r>
            <a:endParaRPr/>
          </a:p>
        </p:txBody>
      </p:sp>
      <p:sp>
        <p:nvSpPr>
          <p:cNvPr id="472" name="Google Shape;472;p35"/>
          <p:cNvSpPr txBox="1">
            <a:spLocks noGrp="1"/>
          </p:cNvSpPr>
          <p:nvPr>
            <p:ph type="subTitle" idx="2"/>
          </p:nvPr>
        </p:nvSpPr>
        <p:spPr>
          <a:xfrm>
            <a:off x="722574" y="2350372"/>
            <a:ext cx="2478000" cy="16362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Áp</a:t>
            </a:r>
            <a:r>
              <a:rPr lang="en"/>
              <a:t> d</a:t>
            </a:r>
            <a:r>
              <a:rPr lang="en-US"/>
              <a:t>u</a:t>
            </a:r>
            <a:r>
              <a:rPr lang="en"/>
              <a:t>ng:</a:t>
            </a:r>
          </a:p>
          <a:p>
            <a:pPr marL="171450" lvl="0" indent="-171450" algn="l" rtl="0">
              <a:spcBef>
                <a:spcPts val="0"/>
              </a:spcBef>
              <a:spcAft>
                <a:spcPts val="0"/>
              </a:spcAft>
              <a:buFont typeface="Calibri"/>
              <a:buChar char="-"/>
            </a:pPr>
            <a:r>
              <a:rPr lang="en" err="1"/>
              <a:t>sự</a:t>
            </a:r>
            <a:r>
              <a:rPr lang="en"/>
              <a:t> </a:t>
            </a:r>
            <a:r>
              <a:rPr lang="en" b="1" err="1"/>
              <a:t>xáo</a:t>
            </a:r>
            <a:r>
              <a:rPr lang="en" b="1"/>
              <a:t> </a:t>
            </a:r>
            <a:r>
              <a:rPr lang="en" b="1" err="1"/>
              <a:t>trộn</a:t>
            </a:r>
            <a:r>
              <a:rPr lang="en" b="1"/>
              <a:t> </a:t>
            </a:r>
            <a:r>
              <a:rPr lang="en" b="1" err="1"/>
              <a:t>văn</a:t>
            </a:r>
            <a:r>
              <a:rPr lang="en" b="1"/>
              <a:t> </a:t>
            </a:r>
            <a:r>
              <a:rPr lang="en" b="1" err="1"/>
              <a:t>bản</a:t>
            </a:r>
            <a:endParaRPr lang="en" b="1"/>
          </a:p>
          <a:p>
            <a:pPr marL="171450" lvl="0" indent="-171450" algn="l" rtl="0">
              <a:spcBef>
                <a:spcPts val="0"/>
              </a:spcBef>
              <a:spcAft>
                <a:spcPts val="0"/>
              </a:spcAft>
              <a:buFont typeface="Calibri"/>
              <a:buChar char="-"/>
            </a:pPr>
            <a:r>
              <a:rPr lang="en" b="1" err="1"/>
              <a:t>trực</a:t>
            </a:r>
            <a:r>
              <a:rPr lang="en" b="1"/>
              <a:t> </a:t>
            </a:r>
            <a:r>
              <a:rPr lang="en" b="1" err="1"/>
              <a:t>quan</a:t>
            </a:r>
            <a:r>
              <a:rPr lang="en" b="1"/>
              <a:t> </a:t>
            </a:r>
            <a:r>
              <a:rPr lang="en" b="1" err="1"/>
              <a:t>hoá</a:t>
            </a:r>
            <a:r>
              <a:rPr lang="en" b="1"/>
              <a:t> </a:t>
            </a:r>
            <a:r>
              <a:rPr lang="en" b="1" err="1"/>
              <a:t>sự</a:t>
            </a:r>
            <a:r>
              <a:rPr lang="en" b="1"/>
              <a:t> </a:t>
            </a:r>
            <a:r>
              <a:rPr lang="en" b="1" err="1"/>
              <a:t>chú</a:t>
            </a:r>
            <a:r>
              <a:rPr lang="en" b="1"/>
              <a:t> </a:t>
            </a:r>
            <a:r>
              <a:rPr lang="en" b="1" err="1"/>
              <a:t>ý</a:t>
            </a:r>
            <a:endParaRPr lang="en" b="1"/>
          </a:p>
          <a:p>
            <a:pPr marL="0" indent="0"/>
            <a:r>
              <a:rPr lang="en-US"/>
              <a:t>=&gt; </a:t>
            </a:r>
            <a:r>
              <a:rPr lang="en-US" err="1"/>
              <a:t>để</a:t>
            </a:r>
            <a:r>
              <a:rPr lang="en-US"/>
              <a:t> </a:t>
            </a:r>
            <a:r>
              <a:rPr lang="en-US" err="1"/>
              <a:t>liên</a:t>
            </a:r>
            <a:r>
              <a:rPr lang="en-US"/>
              <a:t> </a:t>
            </a:r>
            <a:r>
              <a:rPr lang="en-US" err="1"/>
              <a:t>kết</a:t>
            </a:r>
            <a:r>
              <a:rPr lang="en-US"/>
              <a:t> </a:t>
            </a:r>
            <a:r>
              <a:rPr lang="en-US" err="1"/>
              <a:t>các</a:t>
            </a:r>
            <a:r>
              <a:rPr lang="en-US"/>
              <a:t> </a:t>
            </a:r>
            <a:r>
              <a:rPr lang="en-US" err="1"/>
              <a:t>thông</a:t>
            </a:r>
            <a:r>
              <a:rPr lang="en-US"/>
              <a:t> tin </a:t>
            </a:r>
            <a:r>
              <a:rPr lang="en-US" err="1"/>
              <a:t>đầu</a:t>
            </a:r>
            <a:r>
              <a:rPr lang="en-US"/>
              <a:t> </a:t>
            </a:r>
            <a:r>
              <a:rPr lang="en-US" err="1"/>
              <a:t>vào</a:t>
            </a:r>
            <a:r>
              <a:rPr lang="en-US"/>
              <a:t> </a:t>
            </a:r>
            <a:r>
              <a:rPr lang="en-US" err="1"/>
              <a:t>quan</a:t>
            </a:r>
            <a:r>
              <a:rPr lang="en-US"/>
              <a:t> </a:t>
            </a:r>
            <a:r>
              <a:rPr lang="en-US" err="1"/>
              <a:t>trọng</a:t>
            </a:r>
            <a:r>
              <a:rPr lang="en-US"/>
              <a:t> </a:t>
            </a:r>
            <a:r>
              <a:rPr lang="en-US" err="1"/>
              <a:t>với</a:t>
            </a:r>
            <a:r>
              <a:rPr lang="en-US"/>
              <a:t> </a:t>
            </a:r>
            <a:r>
              <a:rPr lang="en-US" err="1"/>
              <a:t>đầu</a:t>
            </a:r>
            <a:r>
              <a:rPr lang="en-US"/>
              <a:t> </a:t>
            </a:r>
            <a:r>
              <a:rPr lang="en-US" err="1"/>
              <a:t>ra</a:t>
            </a:r>
            <a:r>
              <a:rPr lang="en-US"/>
              <a:t> </a:t>
            </a:r>
            <a:r>
              <a:rPr lang="en-US" err="1"/>
              <a:t>của</a:t>
            </a:r>
            <a:r>
              <a:rPr lang="en-US"/>
              <a:t> </a:t>
            </a:r>
            <a:r>
              <a:rPr lang="en-US" err="1"/>
              <a:t>các</a:t>
            </a:r>
            <a:r>
              <a:rPr lang="en-US"/>
              <a:t> </a:t>
            </a:r>
            <a:r>
              <a:rPr lang="en-US" err="1"/>
              <a:t>mô</a:t>
            </a:r>
            <a:r>
              <a:rPr lang="en-US"/>
              <a:t> </a:t>
            </a:r>
            <a:r>
              <a:rPr lang="en-US" err="1"/>
              <a:t>hình</a:t>
            </a:r>
            <a:r>
              <a:rPr lang="en-US"/>
              <a:t> </a:t>
            </a:r>
            <a:r>
              <a:rPr lang="en-US" err="1"/>
              <a:t>ngôn</a:t>
            </a:r>
            <a:r>
              <a:rPr lang="en-US"/>
              <a:t> </a:t>
            </a:r>
            <a:r>
              <a:rPr lang="en-US" err="1"/>
              <a:t>ngữ</a:t>
            </a:r>
            <a:r>
              <a:rPr lang="en-US"/>
              <a:t> </a:t>
            </a:r>
            <a:r>
              <a:rPr lang="en-US" err="1"/>
              <a:t>lớn</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473" name="Google Shape;473;p35"/>
          <p:cNvSpPr txBox="1">
            <a:spLocks noGrp="1"/>
          </p:cNvSpPr>
          <p:nvPr>
            <p:ph type="subTitle" idx="3"/>
          </p:nvPr>
        </p:nvSpPr>
        <p:spPr>
          <a:xfrm>
            <a:off x="6088900" y="2386766"/>
            <a:ext cx="2478000" cy="231170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Calibri"/>
              <a:buChar char="-"/>
            </a:pPr>
            <a:r>
              <a:rPr lang="en-US" err="1"/>
              <a:t>Kiểm</a:t>
            </a:r>
            <a:r>
              <a:rPr lang="en-US"/>
              <a:t> </a:t>
            </a:r>
            <a:r>
              <a:rPr lang="en-US" err="1"/>
              <a:t>tra</a:t>
            </a:r>
            <a:r>
              <a:rPr lang="en-US"/>
              <a:t> </a:t>
            </a:r>
            <a:r>
              <a:rPr lang="en-US" err="1"/>
              <a:t>về</a:t>
            </a:r>
            <a:r>
              <a:rPr lang="en-US"/>
              <a:t> </a:t>
            </a:r>
            <a:r>
              <a:rPr lang="en-US" b="1"/>
              <a:t>visual-grounding</a:t>
            </a:r>
            <a:r>
              <a:rPr lang="en-US"/>
              <a:t> </a:t>
            </a:r>
            <a:r>
              <a:rPr lang="en-US" err="1"/>
              <a:t>trong</a:t>
            </a:r>
            <a:r>
              <a:rPr lang="en-US"/>
              <a:t> </a:t>
            </a:r>
            <a:r>
              <a:rPr lang="en-US" err="1"/>
              <a:t>các</a:t>
            </a:r>
            <a:r>
              <a:rPr lang="en-US"/>
              <a:t> </a:t>
            </a:r>
            <a:r>
              <a:rPr lang="en-US" err="1"/>
              <a:t>biến</a:t>
            </a:r>
            <a:r>
              <a:rPr lang="en-US"/>
              <a:t> </a:t>
            </a:r>
            <a:r>
              <a:rPr lang="en-US" err="1"/>
              <a:t>đổi</a:t>
            </a:r>
            <a:r>
              <a:rPr lang="en-US"/>
              <a:t> </a:t>
            </a:r>
            <a:r>
              <a:rPr lang="en-US" err="1"/>
              <a:t>hình</a:t>
            </a:r>
            <a:r>
              <a:rPr lang="en-US"/>
              <a:t> </a:t>
            </a:r>
            <a:r>
              <a:rPr lang="en-US" err="1"/>
              <a:t>ảnh</a:t>
            </a:r>
            <a:r>
              <a:rPr lang="en-US"/>
              <a:t> </a:t>
            </a:r>
            <a:r>
              <a:rPr lang="en-US" err="1"/>
              <a:t>thành</a:t>
            </a:r>
            <a:r>
              <a:rPr lang="en-US"/>
              <a:t> </a:t>
            </a:r>
            <a:r>
              <a:rPr lang="en-US" err="1"/>
              <a:t>văn</a:t>
            </a:r>
            <a:r>
              <a:rPr lang="en-US"/>
              <a:t> </a:t>
            </a:r>
            <a:r>
              <a:rPr lang="en-US" err="1"/>
              <a:t>bản</a:t>
            </a:r>
            <a:endParaRPr lang="en-US"/>
          </a:p>
          <a:p>
            <a:pPr marL="171450" lvl="0" indent="-171450" algn="l" rtl="0">
              <a:spcBef>
                <a:spcPts val="0"/>
              </a:spcBef>
              <a:spcAft>
                <a:spcPts val="0"/>
              </a:spcAft>
              <a:buFont typeface="Calibri"/>
              <a:buChar char="-"/>
            </a:pPr>
            <a:r>
              <a:rPr lang="vi-VN"/>
              <a:t>Củng cố </a:t>
            </a:r>
            <a:r>
              <a:rPr lang="vi-VN" b="1"/>
              <a:t>cross-attention maps </a:t>
            </a:r>
            <a:r>
              <a:rPr lang="vi-VN"/>
              <a:t>nhằm mục đích chỉnh sửa chính xác các hình ảnh được tạo bằng văn bản</a:t>
            </a:r>
            <a:endParaRPr lang="en-US"/>
          </a:p>
          <a:p>
            <a:pPr marL="171450" lvl="0" indent="-171450" algn="l" rtl="0">
              <a:spcBef>
                <a:spcPts val="0"/>
              </a:spcBef>
              <a:spcAft>
                <a:spcPts val="0"/>
              </a:spcAft>
              <a:buFont typeface="Calibri"/>
              <a:buChar char="-"/>
            </a:pPr>
            <a:r>
              <a:rPr lang="en-US" err="1"/>
              <a:t>Dùng</a:t>
            </a:r>
            <a:r>
              <a:rPr lang="en-US"/>
              <a:t> </a:t>
            </a:r>
            <a:r>
              <a:rPr lang="en-US" err="1"/>
              <a:t>các</a:t>
            </a:r>
            <a:r>
              <a:rPr lang="en-US"/>
              <a:t> </a:t>
            </a:r>
            <a:r>
              <a:rPr lang="en-US" b="1" err="1"/>
              <a:t>gợi</a:t>
            </a:r>
            <a:r>
              <a:rPr lang="en-US" b="1"/>
              <a:t> </a:t>
            </a:r>
            <a:r>
              <a:rPr lang="en-US" b="1" err="1"/>
              <a:t>ý</a:t>
            </a:r>
            <a:r>
              <a:rPr lang="en-US" b="1"/>
              <a:t> </a:t>
            </a:r>
            <a:r>
              <a:rPr lang="en-US" b="1" err="1"/>
              <a:t>phủ</a:t>
            </a:r>
            <a:r>
              <a:rPr lang="en-US" b="1"/>
              <a:t> </a:t>
            </a:r>
            <a:r>
              <a:rPr lang="en-US" b="1" err="1"/>
              <a:t>định</a:t>
            </a:r>
            <a:r>
              <a:rPr lang="en-US" b="1"/>
              <a:t> </a:t>
            </a:r>
            <a:r>
              <a:rPr lang="en-US" err="1"/>
              <a:t>để</a:t>
            </a:r>
            <a:r>
              <a:rPr lang="en-US"/>
              <a:t> </a:t>
            </a:r>
            <a:r>
              <a:rPr lang="en-US" err="1"/>
              <a:t>loại</a:t>
            </a:r>
            <a:r>
              <a:rPr lang="en-US"/>
              <a:t> </a:t>
            </a:r>
            <a:r>
              <a:rPr lang="en-US" err="1"/>
              <a:t>bỏ</a:t>
            </a:r>
            <a:r>
              <a:rPr lang="en-US"/>
              <a:t> </a:t>
            </a:r>
            <a:r>
              <a:rPr lang="en-US" err="1"/>
              <a:t>các</a:t>
            </a:r>
            <a:r>
              <a:rPr lang="en-US"/>
              <a:t> </a:t>
            </a:r>
            <a:r>
              <a:rPr lang="en-US" err="1"/>
              <a:t>thuộc</a:t>
            </a:r>
            <a:r>
              <a:rPr lang="en-US"/>
              <a:t> </a:t>
            </a:r>
            <a:r>
              <a:rPr lang="en-US" err="1"/>
              <a:t>tính</a:t>
            </a:r>
            <a:r>
              <a:rPr lang="en-US"/>
              <a:t> </a:t>
            </a:r>
            <a:r>
              <a:rPr lang="en-US" err="1"/>
              <a:t>không</a:t>
            </a:r>
            <a:r>
              <a:rPr lang="en-US"/>
              <a:t> </a:t>
            </a:r>
            <a:r>
              <a:rPr lang="en-US" err="1"/>
              <a:t>mong</a:t>
            </a:r>
            <a:r>
              <a:rPr lang="en-US"/>
              <a:t> </a:t>
            </a:r>
            <a:r>
              <a:rPr lang="en-US" err="1"/>
              <a:t>muốn</a:t>
            </a:r>
            <a:endParaRPr lang="en-US"/>
          </a:p>
        </p:txBody>
      </p:sp>
      <p:sp>
        <p:nvSpPr>
          <p:cNvPr id="475" name="Google Shape;475;p35"/>
          <p:cNvSpPr txBox="1">
            <a:spLocks noGrp="1"/>
          </p:cNvSpPr>
          <p:nvPr>
            <p:ph type="subTitle" idx="7"/>
          </p:nvPr>
        </p:nvSpPr>
        <p:spPr>
          <a:xfrm>
            <a:off x="723174" y="1248658"/>
            <a:ext cx="2476800" cy="47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t>Mục</a:t>
            </a:r>
            <a:r>
              <a:rPr lang="en"/>
              <a:t> </a:t>
            </a:r>
            <a:r>
              <a:rPr lang="en" err="1"/>
              <a:t>đích</a:t>
            </a:r>
            <a:r>
              <a:rPr lang="en"/>
              <a:t> </a:t>
            </a:r>
            <a:r>
              <a:rPr lang="en" err="1"/>
              <a:t>chính</a:t>
            </a:r>
            <a:r>
              <a:rPr lang="en"/>
              <a:t> </a:t>
            </a:r>
            <a:endParaRPr/>
          </a:p>
        </p:txBody>
      </p:sp>
      <p:sp>
        <p:nvSpPr>
          <p:cNvPr id="476" name="Google Shape;476;p35"/>
          <p:cNvSpPr txBox="1">
            <a:spLocks noGrp="1"/>
          </p:cNvSpPr>
          <p:nvPr>
            <p:ph type="subTitle" idx="8"/>
          </p:nvPr>
        </p:nvSpPr>
        <p:spPr>
          <a:xfrm>
            <a:off x="723174" y="1925731"/>
            <a:ext cx="2476800" cy="47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t>Năm</a:t>
            </a:r>
            <a:r>
              <a:rPr lang="en"/>
              <a:t> 2019</a:t>
            </a:r>
            <a:endParaRPr/>
          </a:p>
        </p:txBody>
      </p:sp>
      <p:sp>
        <p:nvSpPr>
          <p:cNvPr id="477" name="Google Shape;477;p35"/>
          <p:cNvSpPr txBox="1">
            <a:spLocks noGrp="1"/>
          </p:cNvSpPr>
          <p:nvPr>
            <p:ph type="subTitle" idx="9"/>
          </p:nvPr>
        </p:nvSpPr>
        <p:spPr>
          <a:xfrm>
            <a:off x="3405437" y="1912267"/>
            <a:ext cx="2476800" cy="47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t>Năm</a:t>
            </a:r>
            <a:r>
              <a:rPr lang="en"/>
              <a:t> 2021</a:t>
            </a:r>
            <a:endParaRPr/>
          </a:p>
        </p:txBody>
      </p:sp>
      <p:sp>
        <p:nvSpPr>
          <p:cNvPr id="478" name="Google Shape;478;p35"/>
          <p:cNvSpPr txBox="1">
            <a:spLocks noGrp="1"/>
          </p:cNvSpPr>
          <p:nvPr>
            <p:ph type="subTitle" idx="5"/>
          </p:nvPr>
        </p:nvSpPr>
        <p:spPr>
          <a:xfrm>
            <a:off x="3404837" y="2383766"/>
            <a:ext cx="2478000" cy="1161742"/>
          </a:xfrm>
          <a:prstGeom prst="rect">
            <a:avLst/>
          </a:prstGeom>
        </p:spPr>
        <p:txBody>
          <a:bodyPr spcFirstLastPara="1" wrap="square" lIns="91425" tIns="91425" rIns="91425" bIns="91425" anchor="t" anchorCtr="0">
            <a:noAutofit/>
          </a:bodyPr>
          <a:lstStyle/>
          <a:p>
            <a:pPr marL="171450" indent="-171450">
              <a:buFont typeface="Calibri"/>
              <a:buChar char="-"/>
            </a:pPr>
            <a:r>
              <a:rPr lang="vi-VN"/>
              <a:t>Kiểm tra các </a:t>
            </a:r>
            <a:r>
              <a:rPr lang="vi-VN" b="1"/>
              <a:t>cấu trúc ngôn ngữ</a:t>
            </a:r>
            <a:r>
              <a:rPr lang="vi-VN"/>
              <a:t> trong các mô hình, chẳng hạn như việc thăm dò các biến đổi để hiểu mức độ ảnh hưởng của động từ</a:t>
            </a:r>
            <a:endParaRPr lang="en-US"/>
          </a:p>
        </p:txBody>
      </p:sp>
      <p:sp>
        <p:nvSpPr>
          <p:cNvPr id="480" name="Google Shape;480;p35"/>
          <p:cNvSpPr txBox="1">
            <a:spLocks noGrp="1"/>
          </p:cNvSpPr>
          <p:nvPr>
            <p:ph type="subTitle" idx="13"/>
          </p:nvPr>
        </p:nvSpPr>
        <p:spPr>
          <a:xfrm>
            <a:off x="6088900" y="1925731"/>
            <a:ext cx="2478000" cy="47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t>Năm</a:t>
            </a:r>
            <a:r>
              <a:rPr lang="en"/>
              <a:t> 2022</a:t>
            </a:r>
            <a:endParaRPr/>
          </a:p>
        </p:txBody>
      </p:sp>
    </p:spTree>
    <p:extLst>
      <p:ext uri="{BB962C8B-B14F-4D97-AF65-F5344CB8AC3E}">
        <p14:creationId xmlns:p14="http://schemas.microsoft.com/office/powerpoint/2010/main" val="325366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3286047" y="2562050"/>
            <a:ext cx="4805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TIẾP CẬN</a:t>
            </a:r>
            <a:endParaRPr/>
          </a:p>
        </p:txBody>
      </p:sp>
      <p:sp>
        <p:nvSpPr>
          <p:cNvPr id="296" name="Google Shape;296;p31"/>
          <p:cNvSpPr txBox="1">
            <a:spLocks noGrp="1"/>
          </p:cNvSpPr>
          <p:nvPr>
            <p:ph type="title" idx="2"/>
          </p:nvPr>
        </p:nvSpPr>
        <p:spPr>
          <a:xfrm>
            <a:off x="3286047" y="1573375"/>
            <a:ext cx="2845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297" name="Google Shape;297;p31"/>
          <p:cNvGrpSpPr/>
          <p:nvPr/>
        </p:nvGrpSpPr>
        <p:grpSpPr>
          <a:xfrm>
            <a:off x="1052853" y="2022998"/>
            <a:ext cx="1882151" cy="1097507"/>
            <a:chOff x="5001800" y="2283375"/>
            <a:chExt cx="795600" cy="463925"/>
          </a:xfrm>
        </p:grpSpPr>
        <p:sp>
          <p:nvSpPr>
            <p:cNvPr id="298" name="Google Shape;298;p31"/>
            <p:cNvSpPr/>
            <p:nvPr/>
          </p:nvSpPr>
          <p:spPr>
            <a:xfrm>
              <a:off x="5001800" y="2283375"/>
              <a:ext cx="795600" cy="463925"/>
            </a:xfrm>
            <a:custGeom>
              <a:avLst/>
              <a:gdLst/>
              <a:ahLst/>
              <a:cxnLst/>
              <a:rect l="l" t="t" r="r" b="b"/>
              <a:pathLst>
                <a:path w="31824" h="18557" extrusionOk="0">
                  <a:moveTo>
                    <a:pt x="15912" y="0"/>
                  </a:moveTo>
                  <a:cubicBezTo>
                    <a:pt x="7116" y="0"/>
                    <a:pt x="1" y="9289"/>
                    <a:pt x="1" y="9289"/>
                  </a:cubicBezTo>
                  <a:cubicBezTo>
                    <a:pt x="1" y="9289"/>
                    <a:pt x="7116" y="18557"/>
                    <a:pt x="15912" y="18557"/>
                  </a:cubicBezTo>
                  <a:cubicBezTo>
                    <a:pt x="24709" y="18557"/>
                    <a:pt x="31824" y="9289"/>
                    <a:pt x="31824" y="9289"/>
                  </a:cubicBezTo>
                  <a:cubicBezTo>
                    <a:pt x="31824" y="9289"/>
                    <a:pt x="24709" y="0"/>
                    <a:pt x="159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5035650" y="2303350"/>
              <a:ext cx="727925" cy="424475"/>
            </a:xfrm>
            <a:custGeom>
              <a:avLst/>
              <a:gdLst/>
              <a:ahLst/>
              <a:cxnLst/>
              <a:rect l="l" t="t" r="r" b="b"/>
              <a:pathLst>
                <a:path w="29117" h="16979" extrusionOk="0">
                  <a:moveTo>
                    <a:pt x="14558" y="1"/>
                  </a:moveTo>
                  <a:cubicBezTo>
                    <a:pt x="6500" y="1"/>
                    <a:pt x="0" y="8490"/>
                    <a:pt x="0" y="8490"/>
                  </a:cubicBezTo>
                  <a:cubicBezTo>
                    <a:pt x="0" y="8490"/>
                    <a:pt x="6500" y="16978"/>
                    <a:pt x="14558" y="16978"/>
                  </a:cubicBezTo>
                  <a:cubicBezTo>
                    <a:pt x="22596" y="16978"/>
                    <a:pt x="29116" y="8490"/>
                    <a:pt x="29116" y="8490"/>
                  </a:cubicBezTo>
                  <a:cubicBezTo>
                    <a:pt x="29116" y="8490"/>
                    <a:pt x="22596" y="1"/>
                    <a:pt x="1455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5189425" y="2305400"/>
              <a:ext cx="420375" cy="420375"/>
            </a:xfrm>
            <a:custGeom>
              <a:avLst/>
              <a:gdLst/>
              <a:ahLst/>
              <a:cxnLst/>
              <a:rect l="l" t="t" r="r" b="b"/>
              <a:pathLst>
                <a:path w="16815" h="16815" extrusionOk="0">
                  <a:moveTo>
                    <a:pt x="8407" y="1"/>
                  </a:moveTo>
                  <a:cubicBezTo>
                    <a:pt x="3753" y="1"/>
                    <a:pt x="0" y="3753"/>
                    <a:pt x="0" y="8408"/>
                  </a:cubicBezTo>
                  <a:cubicBezTo>
                    <a:pt x="0" y="13042"/>
                    <a:pt x="3753" y="16814"/>
                    <a:pt x="8407" y="16814"/>
                  </a:cubicBezTo>
                  <a:cubicBezTo>
                    <a:pt x="13041" y="16814"/>
                    <a:pt x="16814" y="13042"/>
                    <a:pt x="16814" y="8408"/>
                  </a:cubicBezTo>
                  <a:cubicBezTo>
                    <a:pt x="16814" y="3753"/>
                    <a:pt x="13041" y="1"/>
                    <a:pt x="8407"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5233500" y="2364225"/>
              <a:ext cx="331700" cy="302600"/>
            </a:xfrm>
            <a:custGeom>
              <a:avLst/>
              <a:gdLst/>
              <a:ahLst/>
              <a:cxnLst/>
              <a:rect l="l" t="t" r="r" b="b"/>
              <a:pathLst>
                <a:path w="13268" h="12104" extrusionOk="0">
                  <a:moveTo>
                    <a:pt x="6634" y="1"/>
                  </a:moveTo>
                  <a:cubicBezTo>
                    <a:pt x="5086" y="1"/>
                    <a:pt x="3538" y="590"/>
                    <a:pt x="2359" y="1769"/>
                  </a:cubicBezTo>
                  <a:cubicBezTo>
                    <a:pt x="1" y="4127"/>
                    <a:pt x="1" y="7962"/>
                    <a:pt x="2359" y="10320"/>
                  </a:cubicBezTo>
                  <a:cubicBezTo>
                    <a:pt x="3538" y="11509"/>
                    <a:pt x="5086" y="12103"/>
                    <a:pt x="6634" y="12103"/>
                  </a:cubicBezTo>
                  <a:cubicBezTo>
                    <a:pt x="8182" y="12103"/>
                    <a:pt x="9730" y="11509"/>
                    <a:pt x="10909" y="10320"/>
                  </a:cubicBezTo>
                  <a:cubicBezTo>
                    <a:pt x="13267" y="7962"/>
                    <a:pt x="13267" y="4127"/>
                    <a:pt x="10909" y="1769"/>
                  </a:cubicBezTo>
                  <a:cubicBezTo>
                    <a:pt x="9730" y="590"/>
                    <a:pt x="8182" y="1"/>
                    <a:pt x="663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5330400" y="2446375"/>
              <a:ext cx="138425" cy="138425"/>
            </a:xfrm>
            <a:custGeom>
              <a:avLst/>
              <a:gdLst/>
              <a:ahLst/>
              <a:cxnLst/>
              <a:rect l="l" t="t" r="r" b="b"/>
              <a:pathLst>
                <a:path w="5537" h="5537" extrusionOk="0">
                  <a:moveTo>
                    <a:pt x="697" y="1"/>
                  </a:moveTo>
                  <a:cubicBezTo>
                    <a:pt x="308" y="1"/>
                    <a:pt x="0" y="308"/>
                    <a:pt x="0" y="698"/>
                  </a:cubicBezTo>
                  <a:lnTo>
                    <a:pt x="0" y="4840"/>
                  </a:lnTo>
                  <a:cubicBezTo>
                    <a:pt x="0" y="5229"/>
                    <a:pt x="308" y="5537"/>
                    <a:pt x="697" y="5537"/>
                  </a:cubicBezTo>
                  <a:lnTo>
                    <a:pt x="4839" y="5537"/>
                  </a:lnTo>
                  <a:cubicBezTo>
                    <a:pt x="5229" y="5537"/>
                    <a:pt x="5536" y="5229"/>
                    <a:pt x="5536" y="4840"/>
                  </a:cubicBezTo>
                  <a:lnTo>
                    <a:pt x="5536" y="698"/>
                  </a:lnTo>
                  <a:cubicBezTo>
                    <a:pt x="5536" y="308"/>
                    <a:pt x="5229" y="1"/>
                    <a:pt x="483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5353450" y="2404850"/>
              <a:ext cx="16450" cy="41550"/>
            </a:xfrm>
            <a:custGeom>
              <a:avLst/>
              <a:gdLst/>
              <a:ahLst/>
              <a:cxnLst/>
              <a:rect l="l" t="t" r="r" b="b"/>
              <a:pathLst>
                <a:path w="658" h="1662" extrusionOk="0">
                  <a:moveTo>
                    <a:pt x="329" y="1"/>
                  </a:moveTo>
                  <a:cubicBezTo>
                    <a:pt x="144" y="1"/>
                    <a:pt x="1" y="144"/>
                    <a:pt x="1" y="329"/>
                  </a:cubicBezTo>
                  <a:lnTo>
                    <a:pt x="1" y="1662"/>
                  </a:lnTo>
                  <a:lnTo>
                    <a:pt x="657" y="1662"/>
                  </a:lnTo>
                  <a:lnTo>
                    <a:pt x="657" y="329"/>
                  </a:lnTo>
                  <a:cubicBezTo>
                    <a:pt x="657" y="144"/>
                    <a:pt x="514"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390375" y="2404850"/>
              <a:ext cx="16925" cy="41550"/>
            </a:xfrm>
            <a:custGeom>
              <a:avLst/>
              <a:gdLst/>
              <a:ahLst/>
              <a:cxnLst/>
              <a:rect l="l" t="t" r="r" b="b"/>
              <a:pathLst>
                <a:path w="677" h="1662" extrusionOk="0">
                  <a:moveTo>
                    <a:pt x="328" y="1"/>
                  </a:moveTo>
                  <a:cubicBezTo>
                    <a:pt x="164" y="1"/>
                    <a:pt x="0" y="144"/>
                    <a:pt x="0" y="329"/>
                  </a:cubicBezTo>
                  <a:lnTo>
                    <a:pt x="0" y="1662"/>
                  </a:lnTo>
                  <a:lnTo>
                    <a:pt x="677" y="1662"/>
                  </a:lnTo>
                  <a:lnTo>
                    <a:pt x="677" y="329"/>
                  </a:lnTo>
                  <a:cubicBezTo>
                    <a:pt x="677" y="144"/>
                    <a:pt x="513" y="1"/>
                    <a:pt x="328"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5428300" y="2404850"/>
              <a:ext cx="16425" cy="41550"/>
            </a:xfrm>
            <a:custGeom>
              <a:avLst/>
              <a:gdLst/>
              <a:ahLst/>
              <a:cxnLst/>
              <a:rect l="l" t="t" r="r" b="b"/>
              <a:pathLst>
                <a:path w="657" h="1662" extrusionOk="0">
                  <a:moveTo>
                    <a:pt x="329" y="1"/>
                  </a:moveTo>
                  <a:cubicBezTo>
                    <a:pt x="165" y="1"/>
                    <a:pt x="1" y="144"/>
                    <a:pt x="1" y="329"/>
                  </a:cubicBezTo>
                  <a:lnTo>
                    <a:pt x="1" y="1662"/>
                  </a:lnTo>
                  <a:lnTo>
                    <a:pt x="657" y="1662"/>
                  </a:lnTo>
                  <a:lnTo>
                    <a:pt x="657" y="329"/>
                  </a:lnTo>
                  <a:cubicBezTo>
                    <a:pt x="657" y="144"/>
                    <a:pt x="513" y="1"/>
                    <a:pt x="32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428825" y="2584775"/>
              <a:ext cx="16925" cy="41550"/>
            </a:xfrm>
            <a:custGeom>
              <a:avLst/>
              <a:gdLst/>
              <a:ahLst/>
              <a:cxnLst/>
              <a:rect l="l" t="t" r="r" b="b"/>
              <a:pathLst>
                <a:path w="677" h="1662" extrusionOk="0">
                  <a:moveTo>
                    <a:pt x="0" y="1"/>
                  </a:moveTo>
                  <a:lnTo>
                    <a:pt x="0" y="1333"/>
                  </a:lnTo>
                  <a:cubicBezTo>
                    <a:pt x="0" y="1518"/>
                    <a:pt x="164" y="1662"/>
                    <a:pt x="349"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5391900" y="2584775"/>
              <a:ext cx="16425" cy="41550"/>
            </a:xfrm>
            <a:custGeom>
              <a:avLst/>
              <a:gdLst/>
              <a:ahLst/>
              <a:cxnLst/>
              <a:rect l="l" t="t" r="r" b="b"/>
              <a:pathLst>
                <a:path w="657" h="1662" extrusionOk="0">
                  <a:moveTo>
                    <a:pt x="1" y="1"/>
                  </a:moveTo>
                  <a:lnTo>
                    <a:pt x="1" y="1333"/>
                  </a:lnTo>
                  <a:cubicBezTo>
                    <a:pt x="1" y="1518"/>
                    <a:pt x="144" y="1662"/>
                    <a:pt x="329" y="1662"/>
                  </a:cubicBezTo>
                  <a:cubicBezTo>
                    <a:pt x="513" y="1662"/>
                    <a:pt x="657" y="1498"/>
                    <a:pt x="657" y="1333"/>
                  </a:cubicBezTo>
                  <a:lnTo>
                    <a:pt x="65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5353975" y="2584775"/>
              <a:ext cx="16950" cy="41550"/>
            </a:xfrm>
            <a:custGeom>
              <a:avLst/>
              <a:gdLst/>
              <a:ahLst/>
              <a:cxnLst/>
              <a:rect l="l" t="t" r="r" b="b"/>
              <a:pathLst>
                <a:path w="678" h="1662" extrusionOk="0">
                  <a:moveTo>
                    <a:pt x="0" y="1"/>
                  </a:moveTo>
                  <a:lnTo>
                    <a:pt x="0" y="1333"/>
                  </a:lnTo>
                  <a:cubicBezTo>
                    <a:pt x="0" y="1518"/>
                    <a:pt x="164" y="1662"/>
                    <a:pt x="328" y="1662"/>
                  </a:cubicBezTo>
                  <a:cubicBezTo>
                    <a:pt x="513" y="1662"/>
                    <a:pt x="677" y="1498"/>
                    <a:pt x="677" y="1333"/>
                  </a:cubicBezTo>
                  <a:lnTo>
                    <a:pt x="677"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8800" y="2469450"/>
              <a:ext cx="41550" cy="16425"/>
            </a:xfrm>
            <a:custGeom>
              <a:avLst/>
              <a:gdLst/>
              <a:ahLst/>
              <a:cxnLst/>
              <a:rect l="l" t="t" r="r" b="b"/>
              <a:pathLst>
                <a:path w="1662" h="657" extrusionOk="0">
                  <a:moveTo>
                    <a:pt x="0" y="0"/>
                  </a:moveTo>
                  <a:lnTo>
                    <a:pt x="0" y="656"/>
                  </a:lnTo>
                  <a:lnTo>
                    <a:pt x="1333" y="656"/>
                  </a:lnTo>
                  <a:cubicBezTo>
                    <a:pt x="1518" y="656"/>
                    <a:pt x="1661" y="513"/>
                    <a:pt x="1661" y="328"/>
                  </a:cubicBezTo>
                  <a:cubicBezTo>
                    <a:pt x="1661" y="144"/>
                    <a:pt x="1518" y="0"/>
                    <a:pt x="133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468800" y="2507375"/>
              <a:ext cx="41550" cy="16425"/>
            </a:xfrm>
            <a:custGeom>
              <a:avLst/>
              <a:gdLst/>
              <a:ahLst/>
              <a:cxnLst/>
              <a:rect l="l" t="t" r="r" b="b"/>
              <a:pathLst>
                <a:path w="1662" h="657" extrusionOk="0">
                  <a:moveTo>
                    <a:pt x="0" y="1"/>
                  </a:moveTo>
                  <a:lnTo>
                    <a:pt x="0" y="657"/>
                  </a:lnTo>
                  <a:lnTo>
                    <a:pt x="1333" y="657"/>
                  </a:lnTo>
                  <a:cubicBezTo>
                    <a:pt x="1518" y="657"/>
                    <a:pt x="1661" y="513"/>
                    <a:pt x="1661" y="329"/>
                  </a:cubicBezTo>
                  <a:cubicBezTo>
                    <a:pt x="1661" y="144"/>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468800" y="2544275"/>
              <a:ext cx="41550" cy="16950"/>
            </a:xfrm>
            <a:custGeom>
              <a:avLst/>
              <a:gdLst/>
              <a:ahLst/>
              <a:cxnLst/>
              <a:rect l="l" t="t" r="r" b="b"/>
              <a:pathLst>
                <a:path w="1662" h="678" extrusionOk="0">
                  <a:moveTo>
                    <a:pt x="0" y="1"/>
                  </a:moveTo>
                  <a:lnTo>
                    <a:pt x="0" y="678"/>
                  </a:lnTo>
                  <a:lnTo>
                    <a:pt x="1333" y="678"/>
                  </a:lnTo>
                  <a:cubicBezTo>
                    <a:pt x="1518" y="678"/>
                    <a:pt x="1661" y="513"/>
                    <a:pt x="1661" y="329"/>
                  </a:cubicBezTo>
                  <a:cubicBezTo>
                    <a:pt x="1661" y="165"/>
                    <a:pt x="1518" y="1"/>
                    <a:pt x="133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288875" y="2545300"/>
              <a:ext cx="41550" cy="16950"/>
            </a:xfrm>
            <a:custGeom>
              <a:avLst/>
              <a:gdLst/>
              <a:ahLst/>
              <a:cxnLst/>
              <a:rect l="l" t="t" r="r" b="b"/>
              <a:pathLst>
                <a:path w="1662" h="678" extrusionOk="0">
                  <a:moveTo>
                    <a:pt x="328" y="1"/>
                  </a:moveTo>
                  <a:cubicBezTo>
                    <a:pt x="144" y="1"/>
                    <a:pt x="0" y="165"/>
                    <a:pt x="0" y="349"/>
                  </a:cubicBezTo>
                  <a:cubicBezTo>
                    <a:pt x="0" y="534"/>
                    <a:pt x="144" y="678"/>
                    <a:pt x="328" y="678"/>
                  </a:cubicBezTo>
                  <a:lnTo>
                    <a:pt x="1661" y="678"/>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288875" y="2507900"/>
              <a:ext cx="41550" cy="16425"/>
            </a:xfrm>
            <a:custGeom>
              <a:avLst/>
              <a:gdLst/>
              <a:ahLst/>
              <a:cxnLst/>
              <a:rect l="l" t="t" r="r" b="b"/>
              <a:pathLst>
                <a:path w="1662" h="657" extrusionOk="0">
                  <a:moveTo>
                    <a:pt x="328" y="0"/>
                  </a:moveTo>
                  <a:cubicBezTo>
                    <a:pt x="144" y="0"/>
                    <a:pt x="0" y="144"/>
                    <a:pt x="0" y="328"/>
                  </a:cubicBezTo>
                  <a:cubicBezTo>
                    <a:pt x="0" y="513"/>
                    <a:pt x="144" y="656"/>
                    <a:pt x="328" y="656"/>
                  </a:cubicBezTo>
                  <a:lnTo>
                    <a:pt x="1661" y="656"/>
                  </a:lnTo>
                  <a:lnTo>
                    <a:pt x="1661" y="0"/>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5288875" y="2469950"/>
              <a:ext cx="41550" cy="16425"/>
            </a:xfrm>
            <a:custGeom>
              <a:avLst/>
              <a:gdLst/>
              <a:ahLst/>
              <a:cxnLst/>
              <a:rect l="l" t="t" r="r" b="b"/>
              <a:pathLst>
                <a:path w="1662" h="657" extrusionOk="0">
                  <a:moveTo>
                    <a:pt x="328" y="1"/>
                  </a:moveTo>
                  <a:cubicBezTo>
                    <a:pt x="144" y="1"/>
                    <a:pt x="0" y="144"/>
                    <a:pt x="0" y="329"/>
                  </a:cubicBezTo>
                  <a:cubicBezTo>
                    <a:pt x="0" y="513"/>
                    <a:pt x="144" y="657"/>
                    <a:pt x="328" y="657"/>
                  </a:cubicBezTo>
                  <a:lnTo>
                    <a:pt x="1661" y="657"/>
                  </a:lnTo>
                  <a:lnTo>
                    <a:pt x="166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723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err="1"/>
              <a:t>Sơ</a:t>
            </a:r>
            <a:r>
              <a:rPr lang="en" dirty="0"/>
              <a:t> </a:t>
            </a:r>
            <a:r>
              <a:rPr lang="en" dirty="0" err="1"/>
              <a:t>đồ</a:t>
            </a:r>
            <a:r>
              <a:rPr lang="en" dirty="0"/>
              <a:t> </a:t>
            </a:r>
            <a:r>
              <a:rPr lang="en" dirty="0" err="1"/>
              <a:t>chung</a:t>
            </a:r>
            <a:r>
              <a:rPr lang="en" dirty="0"/>
              <a:t> </a:t>
            </a:r>
            <a:r>
              <a:rPr lang="en" dirty="0" err="1"/>
              <a:t>của</a:t>
            </a:r>
            <a:r>
              <a:rPr lang="en" dirty="0"/>
              <a:t> </a:t>
            </a:r>
            <a:r>
              <a:rPr lang="en" dirty="0" err="1"/>
              <a:t>hệ</a:t>
            </a:r>
            <a:r>
              <a:rPr lang="en" dirty="0"/>
              <a:t> </a:t>
            </a:r>
            <a:r>
              <a:rPr lang="en" dirty="0" err="1"/>
              <a:t>thống</a:t>
            </a:r>
          </a:p>
        </p:txBody>
      </p:sp>
      <p:pic>
        <p:nvPicPr>
          <p:cNvPr id="2" name="Picture 1" descr="A diagram of a word&#10;&#10;Description automatically generated">
            <a:extLst>
              <a:ext uri="{FF2B5EF4-FFF2-40B4-BE49-F238E27FC236}">
                <a16:creationId xmlns:a16="http://schemas.microsoft.com/office/drawing/2014/main" id="{1F73B230-BF0A-8008-549C-7168C6E3EE66}"/>
              </a:ext>
            </a:extLst>
          </p:cNvPr>
          <p:cNvPicPr>
            <a:picLocks noChangeAspect="1"/>
          </p:cNvPicPr>
          <p:nvPr/>
        </p:nvPicPr>
        <p:blipFill>
          <a:blip r:embed="rId3"/>
          <a:stretch>
            <a:fillRect/>
          </a:stretch>
        </p:blipFill>
        <p:spPr>
          <a:xfrm>
            <a:off x="1111470" y="1474475"/>
            <a:ext cx="6930915" cy="1490027"/>
          </a:xfrm>
          <a:prstGeom prst="rect">
            <a:avLst/>
          </a:prstGeom>
        </p:spPr>
      </p:pic>
    </p:spTree>
    <p:extLst>
      <p:ext uri="{BB962C8B-B14F-4D97-AF65-F5344CB8AC3E}">
        <p14:creationId xmlns:p14="http://schemas.microsoft.com/office/powerpoint/2010/main" val="233530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LATENT DIFFUSION MODEL</a:t>
            </a:r>
            <a:endParaRPr/>
          </a:p>
        </p:txBody>
      </p:sp>
      <p:sp>
        <p:nvSpPr>
          <p:cNvPr id="322" name="Google Shape;322;p32"/>
          <p:cNvSpPr txBox="1">
            <a:spLocks noGrp="1"/>
          </p:cNvSpPr>
          <p:nvPr>
            <p:ph type="subTitle" idx="2"/>
          </p:nvPr>
        </p:nvSpPr>
        <p:spPr>
          <a:xfrm>
            <a:off x="720000" y="1589354"/>
            <a:ext cx="4052447" cy="1964792"/>
          </a:xfrm>
          <a:prstGeom prst="rect">
            <a:avLst/>
          </a:prstGeom>
        </p:spPr>
        <p:txBody>
          <a:bodyPr spcFirstLastPara="1" wrap="square" lIns="91425" tIns="91425" rIns="91425" bIns="91425" anchor="t" anchorCtr="0">
            <a:noAutofit/>
          </a:bodyPr>
          <a:lstStyle/>
          <a:p>
            <a:pPr marL="0" indent="0"/>
            <a:r>
              <a:rPr lang="en" b="1"/>
              <a:t>Latent diffusion model </a:t>
            </a:r>
            <a:r>
              <a:rPr lang="en" err="1"/>
              <a:t>là</a:t>
            </a:r>
            <a:r>
              <a:rPr lang="en"/>
              <a:t> </a:t>
            </a:r>
            <a:r>
              <a:rPr lang="en" err="1"/>
              <a:t>một</a:t>
            </a:r>
            <a:r>
              <a:rPr lang="en"/>
              <a:t> </a:t>
            </a:r>
            <a:r>
              <a:rPr lang="en" err="1"/>
              <a:t>loại</a:t>
            </a:r>
            <a:r>
              <a:rPr lang="en"/>
              <a:t> </a:t>
            </a:r>
            <a:r>
              <a:rPr lang="en" b="1" err="1"/>
              <a:t>mô</a:t>
            </a:r>
            <a:r>
              <a:rPr lang="en" b="1"/>
              <a:t> </a:t>
            </a:r>
            <a:r>
              <a:rPr lang="en" b="1" err="1"/>
              <a:t>hình</a:t>
            </a:r>
            <a:r>
              <a:rPr lang="en" b="1"/>
              <a:t> </a:t>
            </a:r>
            <a:r>
              <a:rPr lang="en" b="1" err="1"/>
              <a:t>sinh</a:t>
            </a:r>
            <a:r>
              <a:rPr lang="en" b="1"/>
              <a:t> </a:t>
            </a:r>
            <a:r>
              <a:rPr lang="en" b="1" err="1"/>
              <a:t>ảnh</a:t>
            </a:r>
            <a:r>
              <a:rPr lang="en" b="1"/>
              <a:t> </a:t>
            </a:r>
            <a:r>
              <a:rPr lang="en" err="1"/>
              <a:t>được</a:t>
            </a:r>
            <a:r>
              <a:rPr lang="en"/>
              <a:t> </a:t>
            </a:r>
            <a:r>
              <a:rPr lang="en" err="1"/>
              <a:t>huấn</a:t>
            </a:r>
            <a:r>
              <a:rPr lang="en"/>
              <a:t> </a:t>
            </a:r>
            <a:r>
              <a:rPr lang="en" err="1"/>
              <a:t>luyện</a:t>
            </a:r>
            <a:r>
              <a:rPr lang="en"/>
              <a:t> </a:t>
            </a:r>
            <a:r>
              <a:rPr lang="en" err="1"/>
              <a:t>để</a:t>
            </a:r>
            <a:r>
              <a:rPr lang="en"/>
              <a:t> </a:t>
            </a:r>
            <a:r>
              <a:rPr lang="en" err="1"/>
              <a:t>sinh</a:t>
            </a:r>
            <a:r>
              <a:rPr lang="en"/>
              <a:t> </a:t>
            </a:r>
            <a:r>
              <a:rPr lang="en" err="1"/>
              <a:t>ảnh</a:t>
            </a:r>
            <a:r>
              <a:rPr lang="en"/>
              <a:t> </a:t>
            </a:r>
            <a:r>
              <a:rPr lang="en" err="1"/>
              <a:t>chất</a:t>
            </a:r>
            <a:r>
              <a:rPr lang="en"/>
              <a:t> </a:t>
            </a:r>
            <a:r>
              <a:rPr lang="en" err="1"/>
              <a:t>lượng</a:t>
            </a:r>
            <a:r>
              <a:rPr lang="en"/>
              <a:t> </a:t>
            </a:r>
            <a:r>
              <a:rPr lang="en" err="1"/>
              <a:t>cao</a:t>
            </a:r>
            <a:r>
              <a:rPr lang="en"/>
              <a:t> </a:t>
            </a:r>
            <a:r>
              <a:rPr lang="en" err="1"/>
              <a:t>từ</a:t>
            </a:r>
            <a:r>
              <a:rPr lang="en"/>
              <a:t> </a:t>
            </a:r>
            <a:r>
              <a:rPr lang="en" err="1"/>
              <a:t>nhiễu</a:t>
            </a:r>
            <a:r>
              <a:rPr lang="en"/>
              <a:t> </a:t>
            </a:r>
            <a:r>
              <a:rPr lang="en" err="1"/>
              <a:t>ngẫu</a:t>
            </a:r>
            <a:r>
              <a:rPr lang="en"/>
              <a:t> </a:t>
            </a:r>
            <a:r>
              <a:rPr lang="en" err="1"/>
              <a:t>nhiên</a:t>
            </a:r>
            <a:r>
              <a:rPr lang="en"/>
              <a:t> </a:t>
            </a:r>
            <a:r>
              <a:rPr lang="en" err="1"/>
              <a:t>thông</a:t>
            </a:r>
            <a:r>
              <a:rPr lang="en"/>
              <a:t> qua </a:t>
            </a:r>
            <a:r>
              <a:rPr lang="en" err="1"/>
              <a:t>quá</a:t>
            </a:r>
            <a:r>
              <a:rPr lang="en"/>
              <a:t> </a:t>
            </a:r>
            <a:r>
              <a:rPr lang="en" err="1"/>
              <a:t>trình</a:t>
            </a:r>
            <a:r>
              <a:rPr lang="en"/>
              <a:t> </a:t>
            </a:r>
            <a:r>
              <a:rPr lang="en" err="1"/>
              <a:t>khử</a:t>
            </a:r>
            <a:r>
              <a:rPr lang="en"/>
              <a:t> </a:t>
            </a:r>
            <a:r>
              <a:rPr lang="en" err="1"/>
              <a:t>nhiễu</a:t>
            </a:r>
            <a:r>
              <a:rPr lang="en"/>
              <a:t> </a:t>
            </a:r>
            <a:r>
              <a:rPr lang="en" err="1"/>
              <a:t>dẫn</a:t>
            </a:r>
            <a:r>
              <a:rPr lang="en"/>
              <a:t> </a:t>
            </a:r>
            <a:r>
              <a:rPr lang="en" err="1"/>
              <a:t>dần</a:t>
            </a:r>
            <a:r>
              <a:rPr lang="en"/>
              <a:t>.</a:t>
            </a:r>
            <a:endParaRPr lang="en-US"/>
          </a:p>
          <a:p>
            <a:pPr marL="0" indent="0"/>
            <a:endParaRPr lang="en"/>
          </a:p>
          <a:p>
            <a:pPr marL="0" indent="0"/>
            <a:r>
              <a:rPr lang="en" err="1"/>
              <a:t>Chúng</a:t>
            </a:r>
            <a:r>
              <a:rPr lang="en"/>
              <a:t> </a:t>
            </a:r>
            <a:r>
              <a:rPr lang="en" err="1"/>
              <a:t>thường</a:t>
            </a:r>
            <a:r>
              <a:rPr lang="en"/>
              <a:t> </a:t>
            </a:r>
            <a:r>
              <a:rPr lang="en" err="1"/>
              <a:t>gồm</a:t>
            </a:r>
            <a:r>
              <a:rPr lang="en"/>
              <a:t> 3 </a:t>
            </a:r>
            <a:r>
              <a:rPr lang="en" err="1"/>
              <a:t>thành</a:t>
            </a:r>
            <a:r>
              <a:rPr lang="en"/>
              <a:t> </a:t>
            </a:r>
            <a:r>
              <a:rPr lang="en" err="1"/>
              <a:t>phần</a:t>
            </a:r>
            <a:r>
              <a:rPr lang="en"/>
              <a:t> </a:t>
            </a:r>
            <a:r>
              <a:rPr lang="en" err="1"/>
              <a:t>chính</a:t>
            </a:r>
            <a:r>
              <a:rPr lang="en"/>
              <a:t>:</a:t>
            </a:r>
            <a:endParaRPr lang="en-US"/>
          </a:p>
          <a:p>
            <a:pPr marL="228600" indent="-228600">
              <a:buAutoNum type="arabicPeriod"/>
            </a:pPr>
            <a:r>
              <a:rPr lang="en" b="1" err="1"/>
              <a:t>Mô</a:t>
            </a:r>
            <a:r>
              <a:rPr lang="en" b="1"/>
              <a:t> </a:t>
            </a:r>
            <a:r>
              <a:rPr lang="en" b="1" err="1"/>
              <a:t>hình</a:t>
            </a:r>
            <a:r>
              <a:rPr lang="en" b="1"/>
              <a:t> </a:t>
            </a:r>
            <a:r>
              <a:rPr lang="en" b="1" err="1"/>
              <a:t>ngôn</a:t>
            </a:r>
            <a:r>
              <a:rPr lang="en" b="1"/>
              <a:t> </a:t>
            </a:r>
            <a:r>
              <a:rPr lang="en" b="1" err="1"/>
              <a:t>ngữ</a:t>
            </a:r>
            <a:r>
              <a:rPr lang="en" b="1"/>
              <a:t> </a:t>
            </a:r>
            <a:r>
              <a:rPr lang="en" b="1" err="1"/>
              <a:t>sâu</a:t>
            </a:r>
            <a:r>
              <a:rPr lang="en" b="1"/>
              <a:t> </a:t>
            </a:r>
            <a:r>
              <a:rPr lang="en" err="1"/>
              <a:t>để</a:t>
            </a:r>
            <a:r>
              <a:rPr lang="en"/>
              <a:t> </a:t>
            </a:r>
            <a:r>
              <a:rPr lang="en" err="1"/>
              <a:t>tạo</a:t>
            </a:r>
            <a:r>
              <a:rPr lang="en"/>
              <a:t> </a:t>
            </a:r>
            <a:r>
              <a:rPr lang="en" err="1"/>
              <a:t>ra</a:t>
            </a:r>
            <a:r>
              <a:rPr lang="en"/>
              <a:t> word embeddings</a:t>
            </a:r>
          </a:p>
          <a:p>
            <a:pPr marL="228600" indent="-228600">
              <a:buAutoNum type="arabicPeriod"/>
            </a:pPr>
            <a:r>
              <a:rPr lang="en" b="1" err="1"/>
              <a:t>Bộ</a:t>
            </a:r>
            <a:r>
              <a:rPr lang="en" b="1"/>
              <a:t> </a:t>
            </a:r>
            <a:r>
              <a:rPr lang="en" b="1" err="1"/>
              <a:t>mã</a:t>
            </a:r>
            <a:r>
              <a:rPr lang="en" b="1"/>
              <a:t> </a:t>
            </a:r>
            <a:r>
              <a:rPr lang="en" b="1" err="1"/>
              <a:t>hóa</a:t>
            </a:r>
            <a:r>
              <a:rPr lang="en" b="1"/>
              <a:t> </a:t>
            </a:r>
            <a:r>
              <a:rPr lang="en" b="1" err="1"/>
              <a:t>và</a:t>
            </a:r>
            <a:r>
              <a:rPr lang="en" b="1"/>
              <a:t> </a:t>
            </a:r>
            <a:r>
              <a:rPr lang="en" b="1" err="1"/>
              <a:t>giải</a:t>
            </a:r>
            <a:r>
              <a:rPr lang="en" b="1"/>
              <a:t> </a:t>
            </a:r>
            <a:r>
              <a:rPr lang="en" b="1" err="1"/>
              <a:t>mã</a:t>
            </a:r>
            <a:r>
              <a:rPr lang="en" b="1"/>
              <a:t> vector </a:t>
            </a:r>
            <a:r>
              <a:rPr lang="en" b="1" err="1"/>
              <a:t>tiềm</a:t>
            </a:r>
            <a:r>
              <a:rPr lang="en" b="1"/>
              <a:t> </a:t>
            </a:r>
            <a:r>
              <a:rPr lang="en" b="1" err="1"/>
              <a:t>ẩn</a:t>
            </a:r>
            <a:r>
              <a:rPr lang="en" b="1"/>
              <a:t> </a:t>
            </a:r>
            <a:r>
              <a:rPr lang="en" err="1"/>
              <a:t>cho</a:t>
            </a:r>
            <a:r>
              <a:rPr lang="en"/>
              <a:t> </a:t>
            </a:r>
            <a:r>
              <a:rPr lang="en" err="1"/>
              <a:t>hình</a:t>
            </a:r>
            <a:r>
              <a:rPr lang="en"/>
              <a:t> </a:t>
            </a:r>
            <a:r>
              <a:rPr lang="en" err="1"/>
              <a:t>ảnh</a:t>
            </a:r>
            <a:endParaRPr lang="en"/>
          </a:p>
          <a:p>
            <a:pPr marL="228600" indent="-228600">
              <a:buAutoNum type="arabicPeriod"/>
            </a:pPr>
            <a:r>
              <a:rPr lang="en" b="1" err="1"/>
              <a:t>Mạng</a:t>
            </a:r>
            <a:r>
              <a:rPr lang="en" b="1"/>
              <a:t> U-net </a:t>
            </a:r>
            <a:r>
              <a:rPr lang="en" b="1" err="1"/>
              <a:t>có</a:t>
            </a:r>
            <a:r>
              <a:rPr lang="en" b="1"/>
              <a:t> </a:t>
            </a:r>
            <a:r>
              <a:rPr lang="en" b="1" err="1"/>
              <a:t>điều</a:t>
            </a:r>
            <a:r>
              <a:rPr lang="en" b="1"/>
              <a:t> </a:t>
            </a:r>
            <a:r>
              <a:rPr lang="en" b="1" err="1"/>
              <a:t>kiện</a:t>
            </a:r>
            <a:r>
              <a:rPr lang="en" b="1"/>
              <a:t> </a:t>
            </a:r>
            <a:r>
              <a:rPr lang="en" b="1" err="1"/>
              <a:t>thời</a:t>
            </a:r>
            <a:r>
              <a:rPr lang="en" b="1"/>
              <a:t> </a:t>
            </a:r>
            <a:r>
              <a:rPr lang="en" b="1" err="1"/>
              <a:t>gian</a:t>
            </a:r>
            <a:r>
              <a:rPr lang="en" b="1"/>
              <a:t> </a:t>
            </a:r>
            <a:r>
              <a:rPr lang="en" err="1"/>
              <a:t>để</a:t>
            </a:r>
            <a:r>
              <a:rPr lang="en"/>
              <a:t> </a:t>
            </a:r>
            <a:r>
              <a:rPr lang="en" err="1"/>
              <a:t>khử</a:t>
            </a:r>
            <a:r>
              <a:rPr lang="en"/>
              <a:t> </a:t>
            </a:r>
            <a:r>
              <a:rPr lang="en" err="1"/>
              <a:t>nhiễu</a:t>
            </a:r>
            <a:r>
              <a:rPr lang="en"/>
              <a:t> </a:t>
            </a:r>
            <a:r>
              <a:rPr lang="en" err="1"/>
              <a:t>các</a:t>
            </a:r>
            <a:r>
              <a:rPr lang="en"/>
              <a:t> vector </a:t>
            </a:r>
            <a:r>
              <a:rPr lang="en" err="1"/>
              <a:t>tiềm</a:t>
            </a:r>
            <a:r>
              <a:rPr lang="en"/>
              <a:t> </a:t>
            </a:r>
            <a:r>
              <a:rPr lang="en" err="1"/>
              <a:t>ẩn</a:t>
            </a:r>
            <a:endParaRPr lang="en"/>
          </a:p>
        </p:txBody>
      </p:sp>
      <p:pic>
        <p:nvPicPr>
          <p:cNvPr id="2" name="Picture 1" descr="A white rectangular box with black text&#10;&#10;Description automatically generated">
            <a:extLst>
              <a:ext uri="{FF2B5EF4-FFF2-40B4-BE49-F238E27FC236}">
                <a16:creationId xmlns:a16="http://schemas.microsoft.com/office/drawing/2014/main" id="{4DB5AD98-DFC0-029A-6DB9-2FF69E8965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8253" y="1892050"/>
            <a:ext cx="4102556" cy="1359400"/>
          </a:xfrm>
          <a:prstGeom prst="rect">
            <a:avLst/>
          </a:prstGeom>
          <a:solidFill>
            <a:schemeClr val="tx2"/>
          </a:solidFill>
          <a:ln>
            <a:solidFill>
              <a:schemeClr val="accent1"/>
            </a:solidFill>
          </a:ln>
        </p:spPr>
      </p:pic>
    </p:spTree>
  </p:cSld>
  <p:clrMapOvr>
    <a:masterClrMapping/>
  </p:clrMapOvr>
</p:sld>
</file>

<file path=ppt/theme/theme1.xml><?xml version="1.0" encoding="utf-8"?>
<a:theme xmlns:a="http://schemas.openxmlformats.org/drawingml/2006/main" name="AI Press Conference Pitch Deck by Slidesgo">
  <a:themeElements>
    <a:clrScheme name="Simple Light">
      <a:dk1>
        <a:srgbClr val="FFFFFF"/>
      </a:dk1>
      <a:lt1>
        <a:srgbClr val="000C24"/>
      </a:lt1>
      <a:dk2>
        <a:srgbClr val="003E85"/>
      </a:dk2>
      <a:lt2>
        <a:srgbClr val="00FFC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43</Slides>
  <Notes>43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AI Press Conference Pitch Deck by Slidesgo</vt:lpstr>
      <vt:lpstr>KHAI THÁC NGỮ LIỆU VĂN BẢN</vt:lpstr>
      <vt:lpstr>Diffusion Attentive Attribution Maps (DAAM)</vt:lpstr>
      <vt:lpstr>TABLE OF CONTENTS</vt:lpstr>
      <vt:lpstr>GIỚI THIỆU</vt:lpstr>
      <vt:lpstr>DAAM là gì?</vt:lpstr>
      <vt:lpstr>CÁC CÔNG TRÌNH LIÊN QUAN</vt:lpstr>
      <vt:lpstr>PHƯƠNG PHÁP TIẾP CẬN</vt:lpstr>
      <vt:lpstr>Sơ đồ chung của hệ thống</vt:lpstr>
      <vt:lpstr>LATENT DIFFUSION MODEL</vt:lpstr>
      <vt:lpstr>LATENT DIFFUSION MODEL</vt:lpstr>
      <vt:lpstr>DIFFUSION PROCESS</vt:lpstr>
      <vt:lpstr>MARKOV CHAIN</vt:lpstr>
      <vt:lpstr>MARKOV CHAIN</vt:lpstr>
      <vt:lpstr>DAAM (Diffusion Attentive Attribution Maps )</vt:lpstr>
      <vt:lpstr>DAAM (Diffusion Attentive Attribution Maps )</vt:lpstr>
      <vt:lpstr>PHÂN TÍCH  GÁN NHÃN</vt:lpstr>
      <vt:lpstr>3.1 Phân tích gán nhãn đối tượng</vt:lpstr>
      <vt:lpstr>3.1 Phân tích gán nhãn đối tượng</vt:lpstr>
      <vt:lpstr>3.1 Phân tích gán nhãn đối tượng</vt:lpstr>
      <vt:lpstr>3.1 Phân tích gán nhãn đối tượng</vt:lpstr>
      <vt:lpstr>3.1 Phân tích gán nhãn đối tượng</vt:lpstr>
      <vt:lpstr>3.1 Phân tích gán nhãn đối tượng</vt:lpstr>
      <vt:lpstr>3.1 Phân tích gán nhãn đối tượng</vt:lpstr>
      <vt:lpstr>3.1 Phân tích gán nhãn đối tượng</vt:lpstr>
      <vt:lpstr>3.2 Phân tích gán nhãn tổng quát</vt:lpstr>
      <vt:lpstr>3.2 Phân tích gán nhãn tổng quát</vt:lpstr>
      <vt:lpstr>3.2 Phân tích gán nhãn tổng quát</vt:lpstr>
      <vt:lpstr>3.2 Phân tích gán nhãn tổng quát</vt:lpstr>
      <vt:lpstr>PHÂN BỐ  THỊ GIÁC</vt:lpstr>
      <vt:lpstr>Mô tả tương tác các cặp bản đồ nhiệt tương tác theo cặp </vt:lpstr>
      <vt:lpstr>Mô tả tương tác các cặp bản đồ nhiệt tương tác theo cặp </vt:lpstr>
      <vt:lpstr>Mô tả tương tác các cặp bản đồ nhiệt tương tác theo cặp </vt:lpstr>
      <vt:lpstr>PHÂN TÍCH  NGỮ NGHĨA TRỰC QUAN</vt:lpstr>
      <vt:lpstr>5.1. Cohyponym</vt:lpstr>
      <vt:lpstr>5.2. Tính từ rối loạn</vt:lpstr>
      <vt:lpstr>5.2. Tính từ rối loạn</vt:lpstr>
      <vt:lpstr>DEMO và KẾT LUẬN</vt:lpstr>
      <vt:lpstr>DEMO</vt:lpstr>
      <vt:lpstr>DEMO</vt:lpstr>
      <vt:lpstr>DEMO</vt:lpstr>
      <vt:lpstr>Kết luận</vt:lpstr>
      <vt:lpstr>Hướng phát triển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Attentive Attribution Maps (DAAM)</dc:title>
  <cp:revision>51</cp:revision>
  <dcterms:modified xsi:type="dcterms:W3CDTF">2023-10-10T11:18:34Z</dcterms:modified>
</cp:coreProperties>
</file>